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9"/>
  </p:notesMasterIdLst>
  <p:handoutMasterIdLst>
    <p:handoutMasterId r:id="rId30"/>
  </p:handoutMasterIdLst>
  <p:sldIdLst>
    <p:sldId id="776" r:id="rId5"/>
    <p:sldId id="796" r:id="rId6"/>
    <p:sldId id="798" r:id="rId7"/>
    <p:sldId id="799" r:id="rId8"/>
    <p:sldId id="800" r:id="rId9"/>
    <p:sldId id="820" r:id="rId10"/>
    <p:sldId id="824" r:id="rId11"/>
    <p:sldId id="823" r:id="rId12"/>
    <p:sldId id="821" r:id="rId13"/>
    <p:sldId id="806" r:id="rId14"/>
    <p:sldId id="808" r:id="rId15"/>
    <p:sldId id="809" r:id="rId16"/>
    <p:sldId id="810" r:id="rId17"/>
    <p:sldId id="811" r:id="rId18"/>
    <p:sldId id="812" r:id="rId19"/>
    <p:sldId id="825" r:id="rId20"/>
    <p:sldId id="819" r:id="rId21"/>
    <p:sldId id="815" r:id="rId22"/>
    <p:sldId id="816" r:id="rId23"/>
    <p:sldId id="826" r:id="rId24"/>
    <p:sldId id="750" r:id="rId25"/>
    <p:sldId id="802" r:id="rId26"/>
    <p:sldId id="803" r:id="rId27"/>
    <p:sldId id="804" r:id="rId28"/>
  </p:sldIdLst>
  <p:sldSz cx="12192000" cy="6858000"/>
  <p:notesSz cx="6645275" cy="9775825"/>
  <p:custDataLst>
    <p:tags r:id="rId31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 slide" id="{DE8BF54A-1323-4403-83F8-D7B5510C9D53}">
          <p14:sldIdLst>
            <p14:sldId id="776"/>
            <p14:sldId id="796"/>
            <p14:sldId id="798"/>
            <p14:sldId id="799"/>
            <p14:sldId id="800"/>
            <p14:sldId id="820"/>
            <p14:sldId id="824"/>
            <p14:sldId id="823"/>
            <p14:sldId id="821"/>
            <p14:sldId id="806"/>
            <p14:sldId id="808"/>
            <p14:sldId id="809"/>
            <p14:sldId id="810"/>
            <p14:sldId id="811"/>
            <p14:sldId id="812"/>
            <p14:sldId id="825"/>
            <p14:sldId id="819"/>
            <p14:sldId id="815"/>
            <p14:sldId id="816"/>
            <p14:sldId id="826"/>
            <p14:sldId id="750"/>
            <p14:sldId id="802"/>
            <p14:sldId id="803"/>
            <p14:sldId id="804"/>
          </p14:sldIdLst>
        </p14:section>
      </p14:sectionLst>
    </p:ex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377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arrow, Joshua" initials="BJ" lastIdx="30" clrIdx="0">
    <p:extLst>
      <p:ext uri="{19B8F6BF-5375-455C-9EA6-DF929625EA0E}">
        <p15:presenceInfo xmlns:p15="http://schemas.microsoft.com/office/powerpoint/2012/main" userId="S-1-5-21-3476036342-1731177862-1559577602-51474" providerId="AD"/>
      </p:ext>
    </p:extLst>
  </p:cmAuthor>
  <p:cmAuthor id="2" name="Singh, Vaishali" initials="SV" lastIdx="7" clrIdx="1">
    <p:extLst>
      <p:ext uri="{19B8F6BF-5375-455C-9EA6-DF929625EA0E}">
        <p15:presenceInfo xmlns:p15="http://schemas.microsoft.com/office/powerpoint/2012/main" userId="S-1-5-21-3476036342-1731177862-1559577602-1552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622C"/>
    <a:srgbClr val="004050"/>
    <a:srgbClr val="7E007C"/>
    <a:srgbClr val="09EDB8"/>
    <a:srgbClr val="FDE0D5"/>
    <a:srgbClr val="28CFF9"/>
    <a:srgbClr val="F91258"/>
    <a:srgbClr val="31D3AE"/>
    <a:srgbClr val="F3F3F3"/>
    <a:srgbClr val="F4F4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919" autoAdjust="0"/>
    <p:restoredTop sz="85116" autoAdjust="0"/>
  </p:normalViewPr>
  <p:slideViewPr>
    <p:cSldViewPr snapToGrid="0" snapToObjects="1" showGuides="1">
      <p:cViewPr varScale="1">
        <p:scale>
          <a:sx n="71" d="100"/>
          <a:sy n="71" d="100"/>
        </p:scale>
        <p:origin x="1186" y="53"/>
      </p:cViewPr>
      <p:guideLst>
        <p:guide pos="3840"/>
        <p:guide orient="horz" pos="377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 showGuides="1">
      <p:cViewPr varScale="1">
        <p:scale>
          <a:sx n="83" d="100"/>
          <a:sy n="83" d="100"/>
        </p:scale>
        <p:origin x="3990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commentAuthors" Target="comment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gs" Target="tags/tag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handoutMaster" Target="handoutMasters/handoutMaster1.xml"/><Relationship Id="rId35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879725" cy="4905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763964" y="1"/>
            <a:ext cx="2879725" cy="4905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D088FE-3E68-47FE-8BA4-634CD34BABBC}" type="datetimeFigureOut">
              <a:rPr lang="en-GB" smtClean="0"/>
              <a:t>10/10/2022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9285289"/>
            <a:ext cx="2879725" cy="49053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763964" y="9285289"/>
            <a:ext cx="2879725" cy="49053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B31C5D-0DE0-4486-9782-41885BE5816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308254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879619" cy="49048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ontserrat" panose="00000500000000000000" pitchFamily="2" charset="0"/>
              </a:defRPr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764119" y="0"/>
            <a:ext cx="2879619" cy="49048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ontserrat" panose="00000500000000000000" pitchFamily="2" charset="0"/>
              </a:defRPr>
            </a:lvl1pPr>
          </a:lstStyle>
          <a:p>
            <a:fld id="{1D6B66C6-1E92-0F4E-A300-9D4ED1F0C23F}" type="datetimeFigureOut">
              <a:rPr lang="en-GB" smtClean="0"/>
              <a:pPr/>
              <a:t>10/10/2022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8938" y="1220788"/>
            <a:ext cx="5867400" cy="33004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64528" y="4704617"/>
            <a:ext cx="5316220" cy="384923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9285339"/>
            <a:ext cx="2879619" cy="4904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ontserrat" panose="00000500000000000000" pitchFamily="2" charset="0"/>
              </a:defRPr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764119" y="9285339"/>
            <a:ext cx="2879619" cy="4904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ontserrat" panose="00000500000000000000" pitchFamily="2" charset="0"/>
              </a:defRPr>
            </a:lvl1pPr>
          </a:lstStyle>
          <a:p>
            <a:fld id="{548901C6-1DA1-FB44-ABEE-06A0FEB7738E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767479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Montserrat" panose="00000500000000000000" pitchFamily="2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ontserrat" panose="00000500000000000000" pitchFamily="2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ontserrat" panose="00000500000000000000" pitchFamily="2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ontserrat" panose="00000500000000000000" pitchFamily="2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ontserrat" panose="00000500000000000000" pitchFamily="2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6495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0587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81089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35483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5464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67022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53102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4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67419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4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03272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GB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28755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Font typeface="Arial" panose="020B0604020202020204" pitchFamily="34" charset="0"/>
              <a:buNone/>
            </a:pPr>
            <a:endParaRPr lang="en-GB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80831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92367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362788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271632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63328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64424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16989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77612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01579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You can think of DIP as being an outgoing interface of the ‘dependent’ class rather than an incoming interface of the </a:t>
            </a:r>
            <a:r>
              <a:rPr lang="en-GB" dirty="0" err="1"/>
              <a:t>dependee</a:t>
            </a:r>
            <a:r>
              <a:rPr lang="en-GB" dirty="0"/>
              <a:t> class. You have to try and establish the abstraction that underlies the application – that set of concepts and behaviours that doesn’t vary when the details are changed.</a:t>
            </a:r>
          </a:p>
          <a:p>
            <a:r>
              <a:rPr lang="en-GB" dirty="0"/>
              <a:t>This is such an important principle that a mechanism has been subsumed into the .NET framework – delegates do exactly this.</a:t>
            </a:r>
          </a:p>
          <a:p>
            <a:r>
              <a:rPr lang="en-GB" dirty="0"/>
              <a:t>It is also sometime known as “The Hollywood Principle” – don’t call us, we’ll call you.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60652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606016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2926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&amp;A/what's next">
    <p:bg>
      <p:bgPr>
        <a:solidFill>
          <a:srgbClr val="EDCD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35880" y="0"/>
            <a:ext cx="7056120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534471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1" y="1914129"/>
            <a:ext cx="3592020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noProof="0" dirty="0"/>
              <a:t>CLICK TO EDIT TITLE</a:t>
            </a:r>
            <a:endParaRPr lang="en-GB" noProof="0" dirty="0"/>
          </a:p>
        </p:txBody>
      </p:sp>
      <p:grpSp>
        <p:nvGrpSpPr>
          <p:cNvPr id="24" name="Group 23"/>
          <p:cNvGrpSpPr/>
          <p:nvPr userDrawn="1"/>
        </p:nvGrpSpPr>
        <p:grpSpPr>
          <a:xfrm>
            <a:off x="-1420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2212809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and Image (half screen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5"/>
            <a:ext cx="6143484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0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20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D44E23D4-CD16-B448-8F0A-11F5CE4FAB4C}"/>
              </a:ext>
            </a:extLst>
          </p:cNvPr>
          <p:cNvSpPr/>
          <p:nvPr userDrawn="1"/>
        </p:nvSpPr>
        <p:spPr>
          <a:xfrm>
            <a:off x="3229535" y="4488657"/>
            <a:ext cx="3729957" cy="2369343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641350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lnTo>
                  <a:pt x="350450" y="641432"/>
                </a:lnTo>
                <a:lnTo>
                  <a:pt x="428301" y="641432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cubicBezTo>
                  <a:pt x="668712" y="640352"/>
                  <a:pt x="683761" y="640352"/>
                  <a:pt x="698747" y="640352"/>
                </a:cubicBez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cubicBezTo>
                  <a:pt x="687889" y="141687"/>
                  <a:pt x="670616" y="141687"/>
                  <a:pt x="652138" y="141687"/>
                </a:cubicBez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cubicBezTo>
                  <a:pt x="350704" y="258463"/>
                  <a:pt x="350704" y="300818"/>
                  <a:pt x="350704" y="343045"/>
                </a:cubicBez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cubicBezTo>
                  <a:pt x="300539" y="353142"/>
                  <a:pt x="254564" y="353142"/>
                  <a:pt x="208591" y="352697"/>
                </a:cubicBez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rgbClr val="00EDB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21148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ctivity 1">
    <p:bg>
      <p:bgPr>
        <a:solidFill>
          <a:srgbClr val="0EEEB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27302" y="344971"/>
            <a:ext cx="7475232" cy="285887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baseline="0">
                <a:solidFill>
                  <a:srgbClr val="004050"/>
                </a:solidFill>
              </a:defRPr>
            </a:lvl1pPr>
          </a:lstStyle>
          <a:p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ACTIVITY: </a:t>
            </a:r>
            <a:br>
              <a:rPr lang="en-US" noProof="0" dirty="0"/>
            </a:br>
            <a:r>
              <a:rPr lang="en-US" noProof="0" dirty="0"/>
              <a:t>CLICK TO EDIT TITLE</a:t>
            </a:r>
            <a:endParaRPr lang="en-GB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327303" y="3525004"/>
            <a:ext cx="7475230" cy="2791976"/>
          </a:xfrm>
        </p:spPr>
        <p:txBody>
          <a:bodyPr/>
          <a:lstStyle>
            <a:lvl1pPr>
              <a:lnSpc>
                <a:spcPct val="100000"/>
              </a:lnSpc>
              <a:defRPr b="0" baseline="0"/>
            </a:lvl1pPr>
          </a:lstStyle>
          <a:p>
            <a:pPr lvl="0"/>
            <a:r>
              <a:rPr lang="en-US" dirty="0"/>
              <a:t>Click to edit instructions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56887D20-DCD6-8E49-BF31-8F4C2FCCD421}"/>
              </a:ext>
            </a:extLst>
          </p:cNvPr>
          <p:cNvSpPr/>
          <p:nvPr userDrawn="1"/>
        </p:nvSpPr>
        <p:spPr>
          <a:xfrm>
            <a:off x="487005" y="518307"/>
            <a:ext cx="3525956" cy="4061544"/>
          </a:xfrm>
          <a:custGeom>
            <a:avLst/>
            <a:gdLst>
              <a:gd name="connsiteX0" fmla="*/ 1008895 w 1003300"/>
              <a:gd name="connsiteY0" fmla="*/ 731076 h 1155700"/>
              <a:gd name="connsiteX1" fmla="*/ 581921 w 1003300"/>
              <a:gd name="connsiteY1" fmla="*/ 1157986 h 1155700"/>
              <a:gd name="connsiteX2" fmla="*/ 581921 w 1003300"/>
              <a:gd name="connsiteY2" fmla="*/ 932371 h 1155700"/>
              <a:gd name="connsiteX3" fmla="*/ 565728 w 1003300"/>
              <a:gd name="connsiteY3" fmla="*/ 932371 h 1155700"/>
              <a:gd name="connsiteX4" fmla="*/ 485337 w 1003300"/>
              <a:gd name="connsiteY4" fmla="*/ 923163 h 1155700"/>
              <a:gd name="connsiteX5" fmla="*/ 405454 w 1003300"/>
              <a:gd name="connsiteY5" fmla="*/ 877824 h 1155700"/>
              <a:gd name="connsiteX6" fmla="*/ 306585 w 1003300"/>
              <a:gd name="connsiteY6" fmla="*/ 784035 h 1155700"/>
              <a:gd name="connsiteX7" fmla="*/ 114497 w 1003300"/>
              <a:gd name="connsiteY7" fmla="*/ 591312 h 1155700"/>
              <a:gd name="connsiteX8" fmla="*/ 29534 w 1003300"/>
              <a:gd name="connsiteY8" fmla="*/ 484251 h 1155700"/>
              <a:gd name="connsiteX9" fmla="*/ 7500 w 1003300"/>
              <a:gd name="connsiteY9" fmla="*/ 408051 h 1155700"/>
              <a:gd name="connsiteX10" fmla="*/ 452 w 1003300"/>
              <a:gd name="connsiteY10" fmla="*/ 282766 h 1155700"/>
              <a:gd name="connsiteX11" fmla="*/ 452 w 1003300"/>
              <a:gd name="connsiteY11" fmla="*/ 10668 h 1155700"/>
              <a:gd name="connsiteX12" fmla="*/ 452 w 1003300"/>
              <a:gd name="connsiteY12" fmla="*/ 1333 h 1155700"/>
              <a:gd name="connsiteX13" fmla="*/ 201937 w 1003300"/>
              <a:gd name="connsiteY13" fmla="*/ 203200 h 1155700"/>
              <a:gd name="connsiteX14" fmla="*/ 405137 w 1003300"/>
              <a:gd name="connsiteY14" fmla="*/ 0 h 1155700"/>
              <a:gd name="connsiteX15" fmla="*/ 405137 w 1003300"/>
              <a:gd name="connsiteY15" fmla="*/ 527876 h 1155700"/>
              <a:gd name="connsiteX16" fmla="*/ 573221 w 1003300"/>
              <a:gd name="connsiteY16" fmla="*/ 527876 h 1155700"/>
              <a:gd name="connsiteX17" fmla="*/ 581984 w 1003300"/>
              <a:gd name="connsiteY17" fmla="*/ 518732 h 1155700"/>
              <a:gd name="connsiteX18" fmla="*/ 581984 w 1003300"/>
              <a:gd name="connsiteY18" fmla="*/ 303975 h 1155700"/>
              <a:gd name="connsiteX19" fmla="*/ 1008895 w 1003300"/>
              <a:gd name="connsiteY19" fmla="*/ 731076 h 1155700"/>
              <a:gd name="connsiteX20" fmla="*/ 649929 w 1003300"/>
              <a:gd name="connsiteY20" fmla="*/ 864426 h 1155700"/>
              <a:gd name="connsiteX21" fmla="*/ 649929 w 1003300"/>
              <a:gd name="connsiteY21" fmla="*/ 991807 h 1155700"/>
              <a:gd name="connsiteX22" fmla="*/ 911359 w 1003300"/>
              <a:gd name="connsiteY22" fmla="*/ 730568 h 1155700"/>
              <a:gd name="connsiteX23" fmla="*/ 649231 w 1003300"/>
              <a:gd name="connsiteY23" fmla="*/ 468376 h 1155700"/>
              <a:gd name="connsiteX24" fmla="*/ 649231 w 1003300"/>
              <a:gd name="connsiteY24" fmla="*/ 595693 h 1155700"/>
              <a:gd name="connsiteX25" fmla="*/ 216732 w 1003300"/>
              <a:gd name="connsiteY25" fmla="*/ 595693 h 1155700"/>
              <a:gd name="connsiteX26" fmla="*/ 221558 w 1003300"/>
              <a:gd name="connsiteY26" fmla="*/ 601091 h 1155700"/>
              <a:gd name="connsiteX27" fmla="*/ 427870 w 1003300"/>
              <a:gd name="connsiteY27" fmla="*/ 807720 h 1155700"/>
              <a:gd name="connsiteX28" fmla="*/ 542170 w 1003300"/>
              <a:gd name="connsiteY28" fmla="*/ 862457 h 1155700"/>
              <a:gd name="connsiteX29" fmla="*/ 624720 w 1003300"/>
              <a:gd name="connsiteY29" fmla="*/ 864426 h 1155700"/>
              <a:gd name="connsiteX30" fmla="*/ 649929 w 1003300"/>
              <a:gd name="connsiteY30" fmla="*/ 864426 h 1155700"/>
              <a:gd name="connsiteX31" fmla="*/ 68523 w 1003300"/>
              <a:gd name="connsiteY31" fmla="*/ 162941 h 1155700"/>
              <a:gd name="connsiteX32" fmla="*/ 68142 w 1003300"/>
              <a:gd name="connsiteY32" fmla="*/ 168275 h 1155700"/>
              <a:gd name="connsiteX33" fmla="*/ 68460 w 1003300"/>
              <a:gd name="connsiteY33" fmla="*/ 339725 h 1155700"/>
              <a:gd name="connsiteX34" fmla="*/ 75318 w 1003300"/>
              <a:gd name="connsiteY34" fmla="*/ 411162 h 1155700"/>
              <a:gd name="connsiteX35" fmla="*/ 127325 w 1003300"/>
              <a:gd name="connsiteY35" fmla="*/ 494665 h 1155700"/>
              <a:gd name="connsiteX36" fmla="*/ 203207 w 1003300"/>
              <a:gd name="connsiteY36" fmla="*/ 521780 h 1155700"/>
              <a:gd name="connsiteX37" fmla="*/ 333889 w 1003300"/>
              <a:gd name="connsiteY37" fmla="*/ 527558 h 1155700"/>
              <a:gd name="connsiteX38" fmla="*/ 336937 w 1003300"/>
              <a:gd name="connsiteY38" fmla="*/ 526732 h 1155700"/>
              <a:gd name="connsiteX39" fmla="*/ 336938 w 1003300"/>
              <a:gd name="connsiteY39" fmla="*/ 162243 h 1155700"/>
              <a:gd name="connsiteX40" fmla="*/ 202508 w 1003300"/>
              <a:gd name="connsiteY40" fmla="*/ 295021 h 115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003300" h="1155700">
                <a:moveTo>
                  <a:pt x="1008895" y="731076"/>
                </a:moveTo>
                <a:lnTo>
                  <a:pt x="581921" y="1157986"/>
                </a:lnTo>
                <a:lnTo>
                  <a:pt x="581921" y="932371"/>
                </a:lnTo>
                <a:lnTo>
                  <a:pt x="565728" y="932371"/>
                </a:lnTo>
                <a:cubicBezTo>
                  <a:pt x="538636" y="932998"/>
                  <a:pt x="511586" y="929900"/>
                  <a:pt x="485337" y="923163"/>
                </a:cubicBezTo>
                <a:cubicBezTo>
                  <a:pt x="455495" y="914588"/>
                  <a:pt x="428116" y="899048"/>
                  <a:pt x="405454" y="877824"/>
                </a:cubicBezTo>
                <a:cubicBezTo>
                  <a:pt x="371736" y="847407"/>
                  <a:pt x="338843" y="815975"/>
                  <a:pt x="306585" y="784035"/>
                </a:cubicBezTo>
                <a:cubicBezTo>
                  <a:pt x="242111" y="720238"/>
                  <a:pt x="178082" y="655997"/>
                  <a:pt x="114497" y="591312"/>
                </a:cubicBezTo>
                <a:cubicBezTo>
                  <a:pt x="82430" y="558737"/>
                  <a:pt x="52140" y="524510"/>
                  <a:pt x="29534" y="484251"/>
                </a:cubicBezTo>
                <a:cubicBezTo>
                  <a:pt x="16810" y="460725"/>
                  <a:pt x="9295" y="434737"/>
                  <a:pt x="7500" y="408051"/>
                </a:cubicBezTo>
                <a:cubicBezTo>
                  <a:pt x="3944" y="366395"/>
                  <a:pt x="1150" y="324548"/>
                  <a:pt x="452" y="282766"/>
                </a:cubicBezTo>
                <a:cubicBezTo>
                  <a:pt x="-565" y="192087"/>
                  <a:pt x="452" y="101346"/>
                  <a:pt x="452" y="10668"/>
                </a:cubicBezTo>
                <a:lnTo>
                  <a:pt x="452" y="1333"/>
                </a:lnTo>
                <a:cubicBezTo>
                  <a:pt x="67952" y="68961"/>
                  <a:pt x="134817" y="135890"/>
                  <a:pt x="201937" y="203200"/>
                </a:cubicBezTo>
                <a:lnTo>
                  <a:pt x="405137" y="0"/>
                </a:lnTo>
                <a:lnTo>
                  <a:pt x="405137" y="527876"/>
                </a:lnTo>
                <a:cubicBezTo>
                  <a:pt x="408185" y="527876"/>
                  <a:pt x="519818" y="527876"/>
                  <a:pt x="573221" y="527876"/>
                </a:cubicBezTo>
                <a:cubicBezTo>
                  <a:pt x="580524" y="527876"/>
                  <a:pt x="581984" y="525463"/>
                  <a:pt x="581984" y="518732"/>
                </a:cubicBezTo>
                <a:cubicBezTo>
                  <a:pt x="581984" y="449516"/>
                  <a:pt x="581984" y="305435"/>
                  <a:pt x="581984" y="303975"/>
                </a:cubicBezTo>
                <a:cubicBezTo>
                  <a:pt x="580778" y="304292"/>
                  <a:pt x="1010038" y="732028"/>
                  <a:pt x="1008895" y="731076"/>
                </a:cubicBezTo>
                <a:close/>
                <a:moveTo>
                  <a:pt x="649929" y="864426"/>
                </a:moveTo>
                <a:lnTo>
                  <a:pt x="649929" y="991807"/>
                </a:lnTo>
                <a:cubicBezTo>
                  <a:pt x="737601" y="904092"/>
                  <a:pt x="824745" y="817012"/>
                  <a:pt x="911359" y="730568"/>
                </a:cubicBezTo>
                <a:lnTo>
                  <a:pt x="649231" y="468376"/>
                </a:lnTo>
                <a:lnTo>
                  <a:pt x="649231" y="595693"/>
                </a:lnTo>
                <a:lnTo>
                  <a:pt x="216732" y="595693"/>
                </a:lnTo>
                <a:cubicBezTo>
                  <a:pt x="218955" y="598170"/>
                  <a:pt x="220162" y="599757"/>
                  <a:pt x="221558" y="601091"/>
                </a:cubicBezTo>
                <a:cubicBezTo>
                  <a:pt x="290265" y="669967"/>
                  <a:pt x="359036" y="738844"/>
                  <a:pt x="427870" y="807720"/>
                </a:cubicBezTo>
                <a:cubicBezTo>
                  <a:pt x="459620" y="839470"/>
                  <a:pt x="496894" y="859473"/>
                  <a:pt x="542170" y="862457"/>
                </a:cubicBezTo>
                <a:cubicBezTo>
                  <a:pt x="569665" y="864235"/>
                  <a:pt x="597288" y="863854"/>
                  <a:pt x="624720" y="864426"/>
                </a:cubicBezTo>
                <a:cubicBezTo>
                  <a:pt x="632721" y="864553"/>
                  <a:pt x="640404" y="864426"/>
                  <a:pt x="649929" y="864426"/>
                </a:cubicBezTo>
                <a:close/>
                <a:moveTo>
                  <a:pt x="68523" y="162941"/>
                </a:moveTo>
                <a:cubicBezTo>
                  <a:pt x="68523" y="164402"/>
                  <a:pt x="68142" y="166370"/>
                  <a:pt x="68142" y="168275"/>
                </a:cubicBezTo>
                <a:cubicBezTo>
                  <a:pt x="68142" y="225425"/>
                  <a:pt x="67507" y="282575"/>
                  <a:pt x="68460" y="339725"/>
                </a:cubicBezTo>
                <a:cubicBezTo>
                  <a:pt x="68770" y="363686"/>
                  <a:pt x="71064" y="387580"/>
                  <a:pt x="75318" y="411162"/>
                </a:cubicBezTo>
                <a:cubicBezTo>
                  <a:pt x="81668" y="445326"/>
                  <a:pt x="97289" y="474662"/>
                  <a:pt x="127325" y="494665"/>
                </a:cubicBezTo>
                <a:cubicBezTo>
                  <a:pt x="150463" y="508873"/>
                  <a:pt x="176305" y="518107"/>
                  <a:pt x="203207" y="521780"/>
                </a:cubicBezTo>
                <a:cubicBezTo>
                  <a:pt x="246514" y="529273"/>
                  <a:pt x="290265" y="527621"/>
                  <a:pt x="333889" y="527558"/>
                </a:cubicBezTo>
                <a:cubicBezTo>
                  <a:pt x="334936" y="527411"/>
                  <a:pt x="335960" y="527133"/>
                  <a:pt x="336937" y="526732"/>
                </a:cubicBezTo>
                <a:lnTo>
                  <a:pt x="336938" y="162243"/>
                </a:lnTo>
                <a:lnTo>
                  <a:pt x="202508" y="295021"/>
                </a:lnTo>
                <a:close/>
              </a:path>
            </a:pathLst>
          </a:custGeom>
          <a:solidFill>
            <a:schemeClr val="accent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68870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4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01 Section Divid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-609" y="0"/>
            <a:ext cx="12192609" cy="6858000"/>
          </a:xfrm>
          <a:prstGeom prst="rect">
            <a:avLst/>
          </a:prstGeom>
          <a:solidFill>
            <a:srgbClr val="28CF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object 3">
            <a:extLst>
              <a:ext uri="{FF2B5EF4-FFF2-40B4-BE49-F238E27FC236}">
                <a16:creationId xmlns:a16="http://schemas.microsoft.com/office/drawing/2014/main" id="{3344A4B7-0EC8-AD4A-8611-5B12AB419DC2}"/>
              </a:ext>
            </a:extLst>
          </p:cNvPr>
          <p:cNvSpPr/>
          <p:nvPr userDrawn="1"/>
        </p:nvSpPr>
        <p:spPr>
          <a:xfrm>
            <a:off x="0" y="0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rgbClr val="004050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6238" y="2779800"/>
            <a:ext cx="5627171" cy="1682133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3600" spc="60" baseline="0">
                <a:solidFill>
                  <a:srgbClr val="004050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  <a:endParaRPr lang="en-GB" noProof="0" dirty="0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405" y="399619"/>
            <a:ext cx="857393" cy="522401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>
          <a:xfrm>
            <a:off x="758190" y="769620"/>
            <a:ext cx="379608" cy="110490"/>
          </a:xfrm>
          <a:prstGeom prst="rect">
            <a:avLst/>
          </a:prstGeom>
          <a:solidFill>
            <a:srgbClr val="28CF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61448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Text Slide - With side bar C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28CF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349984"/>
            <a:ext cx="3443732" cy="2751998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spc="60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slide title to sit here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4"/>
            <a:ext cx="5803900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000" b="0"/>
            </a:lvl1pPr>
            <a:lvl2pPr marL="180000" indent="-180000">
              <a:buFont typeface="Arial" panose="020B0604020202020204" pitchFamily="34" charset="0"/>
              <a:buChar char="•"/>
              <a:defRPr sz="2000"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35B5D0DF-4895-DB4F-85D9-C3FFDE55B8C8}"/>
              </a:ext>
            </a:extLst>
          </p:cNvPr>
          <p:cNvSpPr/>
          <p:nvPr userDrawn="1"/>
        </p:nvSpPr>
        <p:spPr>
          <a:xfrm>
            <a:off x="384784" y="4708688"/>
            <a:ext cx="4136901" cy="1728688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rgbClr val="004050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8870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Text Slid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242034"/>
            <a:ext cx="3694112" cy="2917842"/>
          </a:xfrm>
        </p:spPr>
        <p:txBody>
          <a:bodyPr anchor="b"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098146" y="579549"/>
            <a:ext cx="5718225" cy="5899039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0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2000"/>
            </a:lvl2pPr>
            <a:lvl3pPr marL="180000" indent="-180000">
              <a:buFont typeface="Arial" panose="020B0604020202020204" pitchFamily="34" charset="0"/>
              <a:buChar char="•"/>
              <a:defRPr sz="20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2"/>
            <a:r>
              <a:rPr lang="en-GB" dirty="0"/>
              <a:t>Fourth level</a:t>
            </a:r>
          </a:p>
          <a:p>
            <a:pPr lvl="2"/>
            <a:r>
              <a:rPr lang="en-GB" dirty="0"/>
              <a:t>Fifth level</a:t>
            </a:r>
          </a:p>
        </p:txBody>
      </p:sp>
      <p:grpSp>
        <p:nvGrpSpPr>
          <p:cNvPr id="21" name="Group 20"/>
          <p:cNvGrpSpPr/>
          <p:nvPr userDrawn="1"/>
        </p:nvGrpSpPr>
        <p:grpSpPr>
          <a:xfrm>
            <a:off x="-6058" y="3531457"/>
            <a:ext cx="5797612" cy="2365031"/>
            <a:chOff x="-2229" y="2361812"/>
            <a:chExt cx="11067619" cy="4514835"/>
          </a:xfrm>
          <a:solidFill>
            <a:srgbClr val="28CFF9"/>
          </a:solidFill>
        </p:grpSpPr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8221067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ext and Image (half screen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5"/>
            <a:ext cx="6143484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0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20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D44E23D4-CD16-B448-8F0A-11F5CE4FAB4C}"/>
              </a:ext>
            </a:extLst>
          </p:cNvPr>
          <p:cNvSpPr/>
          <p:nvPr userDrawn="1"/>
        </p:nvSpPr>
        <p:spPr>
          <a:xfrm>
            <a:off x="3229535" y="4488657"/>
            <a:ext cx="3729957" cy="2369343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641350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lnTo>
                  <a:pt x="350450" y="641432"/>
                </a:lnTo>
                <a:lnTo>
                  <a:pt x="428301" y="641432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cubicBezTo>
                  <a:pt x="668712" y="640352"/>
                  <a:pt x="683761" y="640352"/>
                  <a:pt x="698747" y="640352"/>
                </a:cubicBez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cubicBezTo>
                  <a:pt x="687889" y="141687"/>
                  <a:pt x="670616" y="141687"/>
                  <a:pt x="652138" y="141687"/>
                </a:cubicBez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cubicBezTo>
                  <a:pt x="350704" y="258463"/>
                  <a:pt x="350704" y="300818"/>
                  <a:pt x="350704" y="343045"/>
                </a:cubicBez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cubicBezTo>
                  <a:pt x="300539" y="353142"/>
                  <a:pt x="254564" y="353142"/>
                  <a:pt x="208591" y="352697"/>
                </a:cubicBez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rgbClr val="28CFF9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47252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Activity 1">
    <p:bg>
      <p:bgPr>
        <a:solidFill>
          <a:srgbClr val="28CF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9">
            <a:extLst>
              <a:ext uri="{FF2B5EF4-FFF2-40B4-BE49-F238E27FC236}">
                <a16:creationId xmlns:a16="http://schemas.microsoft.com/office/drawing/2014/main" id="{56887D20-DCD6-8E49-BF31-8F4C2FCCD421}"/>
              </a:ext>
            </a:extLst>
          </p:cNvPr>
          <p:cNvSpPr/>
          <p:nvPr userDrawn="1"/>
        </p:nvSpPr>
        <p:spPr>
          <a:xfrm>
            <a:off x="487005" y="518307"/>
            <a:ext cx="3525956" cy="4061544"/>
          </a:xfrm>
          <a:custGeom>
            <a:avLst/>
            <a:gdLst>
              <a:gd name="connsiteX0" fmla="*/ 1008895 w 1003300"/>
              <a:gd name="connsiteY0" fmla="*/ 731076 h 1155700"/>
              <a:gd name="connsiteX1" fmla="*/ 581921 w 1003300"/>
              <a:gd name="connsiteY1" fmla="*/ 1157986 h 1155700"/>
              <a:gd name="connsiteX2" fmla="*/ 581921 w 1003300"/>
              <a:gd name="connsiteY2" fmla="*/ 932371 h 1155700"/>
              <a:gd name="connsiteX3" fmla="*/ 565728 w 1003300"/>
              <a:gd name="connsiteY3" fmla="*/ 932371 h 1155700"/>
              <a:gd name="connsiteX4" fmla="*/ 485337 w 1003300"/>
              <a:gd name="connsiteY4" fmla="*/ 923163 h 1155700"/>
              <a:gd name="connsiteX5" fmla="*/ 405454 w 1003300"/>
              <a:gd name="connsiteY5" fmla="*/ 877824 h 1155700"/>
              <a:gd name="connsiteX6" fmla="*/ 306585 w 1003300"/>
              <a:gd name="connsiteY6" fmla="*/ 784035 h 1155700"/>
              <a:gd name="connsiteX7" fmla="*/ 114497 w 1003300"/>
              <a:gd name="connsiteY7" fmla="*/ 591312 h 1155700"/>
              <a:gd name="connsiteX8" fmla="*/ 29534 w 1003300"/>
              <a:gd name="connsiteY8" fmla="*/ 484251 h 1155700"/>
              <a:gd name="connsiteX9" fmla="*/ 7500 w 1003300"/>
              <a:gd name="connsiteY9" fmla="*/ 408051 h 1155700"/>
              <a:gd name="connsiteX10" fmla="*/ 452 w 1003300"/>
              <a:gd name="connsiteY10" fmla="*/ 282766 h 1155700"/>
              <a:gd name="connsiteX11" fmla="*/ 452 w 1003300"/>
              <a:gd name="connsiteY11" fmla="*/ 10668 h 1155700"/>
              <a:gd name="connsiteX12" fmla="*/ 452 w 1003300"/>
              <a:gd name="connsiteY12" fmla="*/ 1333 h 1155700"/>
              <a:gd name="connsiteX13" fmla="*/ 201937 w 1003300"/>
              <a:gd name="connsiteY13" fmla="*/ 203200 h 1155700"/>
              <a:gd name="connsiteX14" fmla="*/ 405137 w 1003300"/>
              <a:gd name="connsiteY14" fmla="*/ 0 h 1155700"/>
              <a:gd name="connsiteX15" fmla="*/ 405137 w 1003300"/>
              <a:gd name="connsiteY15" fmla="*/ 527876 h 1155700"/>
              <a:gd name="connsiteX16" fmla="*/ 573221 w 1003300"/>
              <a:gd name="connsiteY16" fmla="*/ 527876 h 1155700"/>
              <a:gd name="connsiteX17" fmla="*/ 581984 w 1003300"/>
              <a:gd name="connsiteY17" fmla="*/ 518732 h 1155700"/>
              <a:gd name="connsiteX18" fmla="*/ 581984 w 1003300"/>
              <a:gd name="connsiteY18" fmla="*/ 303975 h 1155700"/>
              <a:gd name="connsiteX19" fmla="*/ 1008895 w 1003300"/>
              <a:gd name="connsiteY19" fmla="*/ 731076 h 1155700"/>
              <a:gd name="connsiteX20" fmla="*/ 649929 w 1003300"/>
              <a:gd name="connsiteY20" fmla="*/ 864426 h 1155700"/>
              <a:gd name="connsiteX21" fmla="*/ 649929 w 1003300"/>
              <a:gd name="connsiteY21" fmla="*/ 991807 h 1155700"/>
              <a:gd name="connsiteX22" fmla="*/ 911359 w 1003300"/>
              <a:gd name="connsiteY22" fmla="*/ 730568 h 1155700"/>
              <a:gd name="connsiteX23" fmla="*/ 649231 w 1003300"/>
              <a:gd name="connsiteY23" fmla="*/ 468376 h 1155700"/>
              <a:gd name="connsiteX24" fmla="*/ 649231 w 1003300"/>
              <a:gd name="connsiteY24" fmla="*/ 595693 h 1155700"/>
              <a:gd name="connsiteX25" fmla="*/ 216732 w 1003300"/>
              <a:gd name="connsiteY25" fmla="*/ 595693 h 1155700"/>
              <a:gd name="connsiteX26" fmla="*/ 221558 w 1003300"/>
              <a:gd name="connsiteY26" fmla="*/ 601091 h 1155700"/>
              <a:gd name="connsiteX27" fmla="*/ 427870 w 1003300"/>
              <a:gd name="connsiteY27" fmla="*/ 807720 h 1155700"/>
              <a:gd name="connsiteX28" fmla="*/ 542170 w 1003300"/>
              <a:gd name="connsiteY28" fmla="*/ 862457 h 1155700"/>
              <a:gd name="connsiteX29" fmla="*/ 624720 w 1003300"/>
              <a:gd name="connsiteY29" fmla="*/ 864426 h 1155700"/>
              <a:gd name="connsiteX30" fmla="*/ 649929 w 1003300"/>
              <a:gd name="connsiteY30" fmla="*/ 864426 h 1155700"/>
              <a:gd name="connsiteX31" fmla="*/ 68523 w 1003300"/>
              <a:gd name="connsiteY31" fmla="*/ 162941 h 1155700"/>
              <a:gd name="connsiteX32" fmla="*/ 68142 w 1003300"/>
              <a:gd name="connsiteY32" fmla="*/ 168275 h 1155700"/>
              <a:gd name="connsiteX33" fmla="*/ 68460 w 1003300"/>
              <a:gd name="connsiteY33" fmla="*/ 339725 h 1155700"/>
              <a:gd name="connsiteX34" fmla="*/ 75318 w 1003300"/>
              <a:gd name="connsiteY34" fmla="*/ 411162 h 1155700"/>
              <a:gd name="connsiteX35" fmla="*/ 127325 w 1003300"/>
              <a:gd name="connsiteY35" fmla="*/ 494665 h 1155700"/>
              <a:gd name="connsiteX36" fmla="*/ 203207 w 1003300"/>
              <a:gd name="connsiteY36" fmla="*/ 521780 h 1155700"/>
              <a:gd name="connsiteX37" fmla="*/ 333889 w 1003300"/>
              <a:gd name="connsiteY37" fmla="*/ 527558 h 1155700"/>
              <a:gd name="connsiteX38" fmla="*/ 336937 w 1003300"/>
              <a:gd name="connsiteY38" fmla="*/ 526732 h 1155700"/>
              <a:gd name="connsiteX39" fmla="*/ 336938 w 1003300"/>
              <a:gd name="connsiteY39" fmla="*/ 162243 h 1155700"/>
              <a:gd name="connsiteX40" fmla="*/ 202508 w 1003300"/>
              <a:gd name="connsiteY40" fmla="*/ 295021 h 115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003300" h="1155700">
                <a:moveTo>
                  <a:pt x="1008895" y="731076"/>
                </a:moveTo>
                <a:lnTo>
                  <a:pt x="581921" y="1157986"/>
                </a:lnTo>
                <a:lnTo>
                  <a:pt x="581921" y="932371"/>
                </a:lnTo>
                <a:lnTo>
                  <a:pt x="565728" y="932371"/>
                </a:lnTo>
                <a:cubicBezTo>
                  <a:pt x="538636" y="932998"/>
                  <a:pt x="511586" y="929900"/>
                  <a:pt x="485337" y="923163"/>
                </a:cubicBezTo>
                <a:cubicBezTo>
                  <a:pt x="455495" y="914588"/>
                  <a:pt x="428116" y="899048"/>
                  <a:pt x="405454" y="877824"/>
                </a:cubicBezTo>
                <a:cubicBezTo>
                  <a:pt x="371736" y="847407"/>
                  <a:pt x="338843" y="815975"/>
                  <a:pt x="306585" y="784035"/>
                </a:cubicBezTo>
                <a:cubicBezTo>
                  <a:pt x="242111" y="720238"/>
                  <a:pt x="178082" y="655997"/>
                  <a:pt x="114497" y="591312"/>
                </a:cubicBezTo>
                <a:cubicBezTo>
                  <a:pt x="82430" y="558737"/>
                  <a:pt x="52140" y="524510"/>
                  <a:pt x="29534" y="484251"/>
                </a:cubicBezTo>
                <a:cubicBezTo>
                  <a:pt x="16810" y="460725"/>
                  <a:pt x="9295" y="434737"/>
                  <a:pt x="7500" y="408051"/>
                </a:cubicBezTo>
                <a:cubicBezTo>
                  <a:pt x="3944" y="366395"/>
                  <a:pt x="1150" y="324548"/>
                  <a:pt x="452" y="282766"/>
                </a:cubicBezTo>
                <a:cubicBezTo>
                  <a:pt x="-565" y="192087"/>
                  <a:pt x="452" y="101346"/>
                  <a:pt x="452" y="10668"/>
                </a:cubicBezTo>
                <a:lnTo>
                  <a:pt x="452" y="1333"/>
                </a:lnTo>
                <a:cubicBezTo>
                  <a:pt x="67952" y="68961"/>
                  <a:pt x="134817" y="135890"/>
                  <a:pt x="201937" y="203200"/>
                </a:cubicBezTo>
                <a:lnTo>
                  <a:pt x="405137" y="0"/>
                </a:lnTo>
                <a:lnTo>
                  <a:pt x="405137" y="527876"/>
                </a:lnTo>
                <a:cubicBezTo>
                  <a:pt x="408185" y="527876"/>
                  <a:pt x="519818" y="527876"/>
                  <a:pt x="573221" y="527876"/>
                </a:cubicBezTo>
                <a:cubicBezTo>
                  <a:pt x="580524" y="527876"/>
                  <a:pt x="581984" y="525463"/>
                  <a:pt x="581984" y="518732"/>
                </a:cubicBezTo>
                <a:cubicBezTo>
                  <a:pt x="581984" y="449516"/>
                  <a:pt x="581984" y="305435"/>
                  <a:pt x="581984" y="303975"/>
                </a:cubicBezTo>
                <a:cubicBezTo>
                  <a:pt x="580778" y="304292"/>
                  <a:pt x="1010038" y="732028"/>
                  <a:pt x="1008895" y="731076"/>
                </a:cubicBezTo>
                <a:close/>
                <a:moveTo>
                  <a:pt x="649929" y="864426"/>
                </a:moveTo>
                <a:lnTo>
                  <a:pt x="649929" y="991807"/>
                </a:lnTo>
                <a:cubicBezTo>
                  <a:pt x="737601" y="904092"/>
                  <a:pt x="824745" y="817012"/>
                  <a:pt x="911359" y="730568"/>
                </a:cubicBezTo>
                <a:lnTo>
                  <a:pt x="649231" y="468376"/>
                </a:lnTo>
                <a:lnTo>
                  <a:pt x="649231" y="595693"/>
                </a:lnTo>
                <a:lnTo>
                  <a:pt x="216732" y="595693"/>
                </a:lnTo>
                <a:cubicBezTo>
                  <a:pt x="218955" y="598170"/>
                  <a:pt x="220162" y="599757"/>
                  <a:pt x="221558" y="601091"/>
                </a:cubicBezTo>
                <a:cubicBezTo>
                  <a:pt x="290265" y="669967"/>
                  <a:pt x="359036" y="738844"/>
                  <a:pt x="427870" y="807720"/>
                </a:cubicBezTo>
                <a:cubicBezTo>
                  <a:pt x="459620" y="839470"/>
                  <a:pt x="496894" y="859473"/>
                  <a:pt x="542170" y="862457"/>
                </a:cubicBezTo>
                <a:cubicBezTo>
                  <a:pt x="569665" y="864235"/>
                  <a:pt x="597288" y="863854"/>
                  <a:pt x="624720" y="864426"/>
                </a:cubicBezTo>
                <a:cubicBezTo>
                  <a:pt x="632721" y="864553"/>
                  <a:pt x="640404" y="864426"/>
                  <a:pt x="649929" y="864426"/>
                </a:cubicBezTo>
                <a:close/>
                <a:moveTo>
                  <a:pt x="68523" y="162941"/>
                </a:moveTo>
                <a:cubicBezTo>
                  <a:pt x="68523" y="164402"/>
                  <a:pt x="68142" y="166370"/>
                  <a:pt x="68142" y="168275"/>
                </a:cubicBezTo>
                <a:cubicBezTo>
                  <a:pt x="68142" y="225425"/>
                  <a:pt x="67507" y="282575"/>
                  <a:pt x="68460" y="339725"/>
                </a:cubicBezTo>
                <a:cubicBezTo>
                  <a:pt x="68770" y="363686"/>
                  <a:pt x="71064" y="387580"/>
                  <a:pt x="75318" y="411162"/>
                </a:cubicBezTo>
                <a:cubicBezTo>
                  <a:pt x="81668" y="445326"/>
                  <a:pt x="97289" y="474662"/>
                  <a:pt x="127325" y="494665"/>
                </a:cubicBezTo>
                <a:cubicBezTo>
                  <a:pt x="150463" y="508873"/>
                  <a:pt x="176305" y="518107"/>
                  <a:pt x="203207" y="521780"/>
                </a:cubicBezTo>
                <a:cubicBezTo>
                  <a:pt x="246514" y="529273"/>
                  <a:pt x="290265" y="527621"/>
                  <a:pt x="333889" y="527558"/>
                </a:cubicBezTo>
                <a:cubicBezTo>
                  <a:pt x="334936" y="527411"/>
                  <a:pt x="335960" y="527133"/>
                  <a:pt x="336937" y="526732"/>
                </a:cubicBezTo>
                <a:lnTo>
                  <a:pt x="336938" y="162243"/>
                </a:lnTo>
                <a:lnTo>
                  <a:pt x="202508" y="295021"/>
                </a:lnTo>
                <a:close/>
              </a:path>
            </a:pathLst>
          </a:custGeom>
          <a:solidFill>
            <a:schemeClr val="accent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27302" y="344971"/>
            <a:ext cx="7475232" cy="285887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baseline="0">
                <a:solidFill>
                  <a:srgbClr val="004050"/>
                </a:solidFill>
              </a:defRPr>
            </a:lvl1pPr>
          </a:lstStyle>
          <a:p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ACTIVITY: </a:t>
            </a:r>
            <a:br>
              <a:rPr lang="en-US" noProof="0" dirty="0"/>
            </a:br>
            <a:r>
              <a:rPr lang="en-US" noProof="0" dirty="0"/>
              <a:t>CLICK TO EDIT TITLE</a:t>
            </a:r>
            <a:endParaRPr lang="en-GB" noProof="0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327303" y="3525004"/>
            <a:ext cx="7475230" cy="2791976"/>
          </a:xfrm>
        </p:spPr>
        <p:txBody>
          <a:bodyPr/>
          <a:lstStyle>
            <a:lvl1pPr>
              <a:lnSpc>
                <a:spcPct val="100000"/>
              </a:lnSpc>
              <a:defRPr b="0" baseline="0"/>
            </a:lvl1pPr>
          </a:lstStyle>
          <a:p>
            <a:pPr lvl="0"/>
            <a:r>
              <a:rPr lang="en-US" dirty="0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19289476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4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03 Section Divider">
    <p:bg>
      <p:bgPr>
        <a:solidFill>
          <a:srgbClr val="F362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>
          <a:xfrm>
            <a:off x="760859" y="768561"/>
            <a:ext cx="379608" cy="110490"/>
          </a:xfrm>
          <a:prstGeom prst="rect">
            <a:avLst/>
          </a:prstGeom>
          <a:solidFill>
            <a:srgbClr val="F362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376239" y="1556247"/>
            <a:ext cx="5810250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90000"/>
              </a:lnSpc>
              <a:defRPr sz="3600" spc="60" baseline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EDIT </a:t>
            </a:r>
            <a:br>
              <a:rPr lang="en-US" noProof="0" dirty="0"/>
            </a:br>
            <a:r>
              <a:rPr lang="en-US" noProof="0" dirty="0"/>
              <a:t>MASTER TITLE STYLE</a:t>
            </a:r>
            <a:endParaRPr lang="en-GB" noProof="0" dirty="0"/>
          </a:p>
        </p:txBody>
      </p:sp>
      <p:grpSp>
        <p:nvGrpSpPr>
          <p:cNvPr id="6" name="Group 5"/>
          <p:cNvGrpSpPr/>
          <p:nvPr userDrawn="1"/>
        </p:nvGrpSpPr>
        <p:grpSpPr>
          <a:xfrm>
            <a:off x="-2229" y="2361812"/>
            <a:ext cx="11067619" cy="4502135"/>
            <a:chOff x="-2229" y="2361812"/>
            <a:chExt cx="11067619" cy="4502135"/>
          </a:xfrm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solidFill>
              <a:srgbClr val="F8D237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solidFill>
              <a:srgbClr val="F8D237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467" y="49513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solidFill>
              <a:srgbClr val="F8D237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22356146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ext Slide - With side bar C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F362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349984"/>
            <a:ext cx="3443732" cy="2751998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spc="60" baseline="0">
                <a:solidFill>
                  <a:schemeClr val="bg1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slide title to sit here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4"/>
            <a:ext cx="5803900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000" b="0"/>
            </a:lvl1pPr>
            <a:lvl2pPr marL="180000" indent="-180000">
              <a:buFont typeface="Arial" panose="020B0604020202020204" pitchFamily="34" charset="0"/>
              <a:buChar char="•"/>
              <a:defRPr sz="2000"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grpSp>
        <p:nvGrpSpPr>
          <p:cNvPr id="4" name="Group 3"/>
          <p:cNvGrpSpPr/>
          <p:nvPr userDrawn="1"/>
        </p:nvGrpSpPr>
        <p:grpSpPr>
          <a:xfrm>
            <a:off x="-1717" y="4568506"/>
            <a:ext cx="4628886" cy="1406446"/>
            <a:chOff x="-1717" y="4568506"/>
            <a:chExt cx="4628886" cy="1406446"/>
          </a:xfrm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1717" y="4568506"/>
              <a:ext cx="4004222" cy="595385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68896" h="248186">
                  <a:moveTo>
                    <a:pt x="1668896" y="248186"/>
                  </a:moveTo>
                  <a:lnTo>
                    <a:pt x="331" y="248186"/>
                  </a:lnTo>
                  <a:cubicBezTo>
                    <a:pt x="-110" y="229623"/>
                    <a:pt x="441" y="211060"/>
                    <a:pt x="0" y="192497"/>
                  </a:cubicBezTo>
                  <a:lnTo>
                    <a:pt x="1522910" y="192497"/>
                  </a:lnTo>
                  <a:cubicBezTo>
                    <a:pt x="1465061" y="134140"/>
                    <a:pt x="1411785" y="74768"/>
                    <a:pt x="1376225" y="219"/>
                  </a:cubicBezTo>
                  <a:cubicBezTo>
                    <a:pt x="1396608" y="219"/>
                    <a:pt x="1415468" y="854"/>
                    <a:pt x="1434264" y="219"/>
                  </a:cubicBezTo>
                  <a:cubicBezTo>
                    <a:pt x="1443056" y="-1141"/>
                    <a:pt x="1451568" y="3956"/>
                    <a:pt x="1454520" y="12347"/>
                  </a:cubicBezTo>
                  <a:cubicBezTo>
                    <a:pt x="1472082" y="45816"/>
                    <a:pt x="1493755" y="76961"/>
                    <a:pt x="1519036" y="105057"/>
                  </a:cubicBezTo>
                  <a:cubicBezTo>
                    <a:pt x="1562664" y="155126"/>
                    <a:pt x="1610880" y="201004"/>
                    <a:pt x="1663055" y="242090"/>
                  </a:cubicBezTo>
                  <a:cubicBezTo>
                    <a:pt x="1664833" y="243551"/>
                    <a:pt x="1666610" y="245011"/>
                    <a:pt x="1668261" y="246535"/>
                  </a:cubicBezTo>
                  <a:cubicBezTo>
                    <a:pt x="1668579" y="246599"/>
                    <a:pt x="1668579" y="247170"/>
                    <a:pt x="1668896" y="248186"/>
                  </a:cubicBezTo>
                  <a:close/>
                </a:path>
              </a:pathLst>
            </a:custGeom>
            <a:solidFill>
              <a:srgbClr val="F8D237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3713028" y="4568727"/>
              <a:ext cx="914141" cy="1401463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solidFill>
              <a:srgbClr val="F8D237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1717" y="5379567"/>
              <a:ext cx="4004222" cy="595385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68896" h="248186">
                  <a:moveTo>
                    <a:pt x="1668896" y="248186"/>
                  </a:moveTo>
                  <a:lnTo>
                    <a:pt x="331" y="248186"/>
                  </a:lnTo>
                  <a:cubicBezTo>
                    <a:pt x="-110" y="229623"/>
                    <a:pt x="441" y="211060"/>
                    <a:pt x="0" y="192497"/>
                  </a:cubicBezTo>
                  <a:lnTo>
                    <a:pt x="1522910" y="192497"/>
                  </a:lnTo>
                  <a:cubicBezTo>
                    <a:pt x="1465061" y="134140"/>
                    <a:pt x="1411785" y="74768"/>
                    <a:pt x="1376225" y="219"/>
                  </a:cubicBezTo>
                  <a:cubicBezTo>
                    <a:pt x="1396608" y="219"/>
                    <a:pt x="1415468" y="854"/>
                    <a:pt x="1434264" y="219"/>
                  </a:cubicBezTo>
                  <a:cubicBezTo>
                    <a:pt x="1443056" y="-1141"/>
                    <a:pt x="1451568" y="3956"/>
                    <a:pt x="1454520" y="12347"/>
                  </a:cubicBezTo>
                  <a:cubicBezTo>
                    <a:pt x="1472082" y="45816"/>
                    <a:pt x="1493755" y="76961"/>
                    <a:pt x="1519036" y="105057"/>
                  </a:cubicBezTo>
                  <a:cubicBezTo>
                    <a:pt x="1562664" y="155126"/>
                    <a:pt x="1610880" y="201004"/>
                    <a:pt x="1663055" y="242090"/>
                  </a:cubicBezTo>
                  <a:cubicBezTo>
                    <a:pt x="1664833" y="243551"/>
                    <a:pt x="1666610" y="245011"/>
                    <a:pt x="1668261" y="246535"/>
                  </a:cubicBezTo>
                  <a:cubicBezTo>
                    <a:pt x="1668579" y="246599"/>
                    <a:pt x="1668579" y="247170"/>
                    <a:pt x="1668896" y="248186"/>
                  </a:cubicBezTo>
                  <a:close/>
                </a:path>
              </a:pathLst>
            </a:custGeom>
            <a:solidFill>
              <a:srgbClr val="F8D237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9989189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ext Slid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242034"/>
            <a:ext cx="3694112" cy="2917842"/>
          </a:xfrm>
        </p:spPr>
        <p:txBody>
          <a:bodyPr anchor="b"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098146" y="579549"/>
            <a:ext cx="5718225" cy="5899039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0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2000"/>
            </a:lvl2pPr>
            <a:lvl3pPr marL="180000" indent="-180000">
              <a:buFont typeface="Arial" panose="020B0604020202020204" pitchFamily="34" charset="0"/>
              <a:buChar char="•"/>
              <a:defRPr sz="20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2"/>
            <a:r>
              <a:rPr lang="en-GB" dirty="0"/>
              <a:t>Fourth level</a:t>
            </a:r>
          </a:p>
          <a:p>
            <a:pPr lvl="2"/>
            <a:r>
              <a:rPr lang="en-GB" dirty="0"/>
              <a:t>Fifth level</a:t>
            </a:r>
          </a:p>
        </p:txBody>
      </p:sp>
      <p:grpSp>
        <p:nvGrpSpPr>
          <p:cNvPr id="28" name="Group 27"/>
          <p:cNvGrpSpPr/>
          <p:nvPr userDrawn="1"/>
        </p:nvGrpSpPr>
        <p:grpSpPr>
          <a:xfrm>
            <a:off x="-6058" y="3531457"/>
            <a:ext cx="5797612" cy="2365031"/>
            <a:chOff x="-2229" y="2361812"/>
            <a:chExt cx="11067619" cy="4514835"/>
          </a:xfrm>
        </p:grpSpPr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solidFill>
              <a:srgbClr val="F3622C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solidFill>
              <a:srgbClr val="F3622C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solidFill>
              <a:srgbClr val="F3622C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4161484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llow us">
    <p:bg>
      <p:bgPr>
        <a:solidFill>
          <a:srgbClr val="28CF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75020" y="0"/>
            <a:ext cx="6316980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534471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1" y="1914129"/>
            <a:ext cx="3592020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noProof="0" dirty="0"/>
              <a:t>CLICK TO EDIT TITLE</a:t>
            </a:r>
            <a:endParaRPr lang="en-GB" noProof="0" dirty="0"/>
          </a:p>
        </p:txBody>
      </p:sp>
      <p:grpSp>
        <p:nvGrpSpPr>
          <p:cNvPr id="24" name="Group 23"/>
          <p:cNvGrpSpPr/>
          <p:nvPr userDrawn="1"/>
        </p:nvGrpSpPr>
        <p:grpSpPr>
          <a:xfrm>
            <a:off x="-1420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9864344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ext and Image (half screen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5"/>
            <a:ext cx="6143484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0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20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D44E23D4-CD16-B448-8F0A-11F5CE4FAB4C}"/>
              </a:ext>
            </a:extLst>
          </p:cNvPr>
          <p:cNvSpPr/>
          <p:nvPr userDrawn="1"/>
        </p:nvSpPr>
        <p:spPr>
          <a:xfrm>
            <a:off x="3229535" y="4488657"/>
            <a:ext cx="3729957" cy="2369343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641350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lnTo>
                  <a:pt x="350450" y="641432"/>
                </a:lnTo>
                <a:lnTo>
                  <a:pt x="428301" y="641432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cubicBezTo>
                  <a:pt x="668712" y="640352"/>
                  <a:pt x="683761" y="640352"/>
                  <a:pt x="698747" y="640352"/>
                </a:cubicBez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cubicBezTo>
                  <a:pt x="687889" y="141687"/>
                  <a:pt x="670616" y="141687"/>
                  <a:pt x="652138" y="141687"/>
                </a:cubicBez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cubicBezTo>
                  <a:pt x="350704" y="258463"/>
                  <a:pt x="350704" y="300818"/>
                  <a:pt x="350704" y="343045"/>
                </a:cubicBez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cubicBezTo>
                  <a:pt x="300539" y="353142"/>
                  <a:pt x="254564" y="353142"/>
                  <a:pt x="208591" y="352697"/>
                </a:cubicBez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rgbClr val="F1612C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08657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Activity 1">
    <p:bg>
      <p:bgPr>
        <a:solidFill>
          <a:srgbClr val="F362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9">
            <a:extLst>
              <a:ext uri="{FF2B5EF4-FFF2-40B4-BE49-F238E27FC236}">
                <a16:creationId xmlns:a16="http://schemas.microsoft.com/office/drawing/2014/main" id="{56887D20-DCD6-8E49-BF31-8F4C2FCCD421}"/>
              </a:ext>
            </a:extLst>
          </p:cNvPr>
          <p:cNvSpPr/>
          <p:nvPr userDrawn="1"/>
        </p:nvSpPr>
        <p:spPr>
          <a:xfrm>
            <a:off x="487005" y="518307"/>
            <a:ext cx="3525956" cy="4061544"/>
          </a:xfrm>
          <a:custGeom>
            <a:avLst/>
            <a:gdLst>
              <a:gd name="connsiteX0" fmla="*/ 1008895 w 1003300"/>
              <a:gd name="connsiteY0" fmla="*/ 731076 h 1155700"/>
              <a:gd name="connsiteX1" fmla="*/ 581921 w 1003300"/>
              <a:gd name="connsiteY1" fmla="*/ 1157986 h 1155700"/>
              <a:gd name="connsiteX2" fmla="*/ 581921 w 1003300"/>
              <a:gd name="connsiteY2" fmla="*/ 932371 h 1155700"/>
              <a:gd name="connsiteX3" fmla="*/ 565728 w 1003300"/>
              <a:gd name="connsiteY3" fmla="*/ 932371 h 1155700"/>
              <a:gd name="connsiteX4" fmla="*/ 485337 w 1003300"/>
              <a:gd name="connsiteY4" fmla="*/ 923163 h 1155700"/>
              <a:gd name="connsiteX5" fmla="*/ 405454 w 1003300"/>
              <a:gd name="connsiteY5" fmla="*/ 877824 h 1155700"/>
              <a:gd name="connsiteX6" fmla="*/ 306585 w 1003300"/>
              <a:gd name="connsiteY6" fmla="*/ 784035 h 1155700"/>
              <a:gd name="connsiteX7" fmla="*/ 114497 w 1003300"/>
              <a:gd name="connsiteY7" fmla="*/ 591312 h 1155700"/>
              <a:gd name="connsiteX8" fmla="*/ 29534 w 1003300"/>
              <a:gd name="connsiteY8" fmla="*/ 484251 h 1155700"/>
              <a:gd name="connsiteX9" fmla="*/ 7500 w 1003300"/>
              <a:gd name="connsiteY9" fmla="*/ 408051 h 1155700"/>
              <a:gd name="connsiteX10" fmla="*/ 452 w 1003300"/>
              <a:gd name="connsiteY10" fmla="*/ 282766 h 1155700"/>
              <a:gd name="connsiteX11" fmla="*/ 452 w 1003300"/>
              <a:gd name="connsiteY11" fmla="*/ 10668 h 1155700"/>
              <a:gd name="connsiteX12" fmla="*/ 452 w 1003300"/>
              <a:gd name="connsiteY12" fmla="*/ 1333 h 1155700"/>
              <a:gd name="connsiteX13" fmla="*/ 201937 w 1003300"/>
              <a:gd name="connsiteY13" fmla="*/ 203200 h 1155700"/>
              <a:gd name="connsiteX14" fmla="*/ 405137 w 1003300"/>
              <a:gd name="connsiteY14" fmla="*/ 0 h 1155700"/>
              <a:gd name="connsiteX15" fmla="*/ 405137 w 1003300"/>
              <a:gd name="connsiteY15" fmla="*/ 527876 h 1155700"/>
              <a:gd name="connsiteX16" fmla="*/ 573221 w 1003300"/>
              <a:gd name="connsiteY16" fmla="*/ 527876 h 1155700"/>
              <a:gd name="connsiteX17" fmla="*/ 581984 w 1003300"/>
              <a:gd name="connsiteY17" fmla="*/ 518732 h 1155700"/>
              <a:gd name="connsiteX18" fmla="*/ 581984 w 1003300"/>
              <a:gd name="connsiteY18" fmla="*/ 303975 h 1155700"/>
              <a:gd name="connsiteX19" fmla="*/ 1008895 w 1003300"/>
              <a:gd name="connsiteY19" fmla="*/ 731076 h 1155700"/>
              <a:gd name="connsiteX20" fmla="*/ 649929 w 1003300"/>
              <a:gd name="connsiteY20" fmla="*/ 864426 h 1155700"/>
              <a:gd name="connsiteX21" fmla="*/ 649929 w 1003300"/>
              <a:gd name="connsiteY21" fmla="*/ 991807 h 1155700"/>
              <a:gd name="connsiteX22" fmla="*/ 911359 w 1003300"/>
              <a:gd name="connsiteY22" fmla="*/ 730568 h 1155700"/>
              <a:gd name="connsiteX23" fmla="*/ 649231 w 1003300"/>
              <a:gd name="connsiteY23" fmla="*/ 468376 h 1155700"/>
              <a:gd name="connsiteX24" fmla="*/ 649231 w 1003300"/>
              <a:gd name="connsiteY24" fmla="*/ 595693 h 1155700"/>
              <a:gd name="connsiteX25" fmla="*/ 216732 w 1003300"/>
              <a:gd name="connsiteY25" fmla="*/ 595693 h 1155700"/>
              <a:gd name="connsiteX26" fmla="*/ 221558 w 1003300"/>
              <a:gd name="connsiteY26" fmla="*/ 601091 h 1155700"/>
              <a:gd name="connsiteX27" fmla="*/ 427870 w 1003300"/>
              <a:gd name="connsiteY27" fmla="*/ 807720 h 1155700"/>
              <a:gd name="connsiteX28" fmla="*/ 542170 w 1003300"/>
              <a:gd name="connsiteY28" fmla="*/ 862457 h 1155700"/>
              <a:gd name="connsiteX29" fmla="*/ 624720 w 1003300"/>
              <a:gd name="connsiteY29" fmla="*/ 864426 h 1155700"/>
              <a:gd name="connsiteX30" fmla="*/ 649929 w 1003300"/>
              <a:gd name="connsiteY30" fmla="*/ 864426 h 1155700"/>
              <a:gd name="connsiteX31" fmla="*/ 68523 w 1003300"/>
              <a:gd name="connsiteY31" fmla="*/ 162941 h 1155700"/>
              <a:gd name="connsiteX32" fmla="*/ 68142 w 1003300"/>
              <a:gd name="connsiteY32" fmla="*/ 168275 h 1155700"/>
              <a:gd name="connsiteX33" fmla="*/ 68460 w 1003300"/>
              <a:gd name="connsiteY33" fmla="*/ 339725 h 1155700"/>
              <a:gd name="connsiteX34" fmla="*/ 75318 w 1003300"/>
              <a:gd name="connsiteY34" fmla="*/ 411162 h 1155700"/>
              <a:gd name="connsiteX35" fmla="*/ 127325 w 1003300"/>
              <a:gd name="connsiteY35" fmla="*/ 494665 h 1155700"/>
              <a:gd name="connsiteX36" fmla="*/ 203207 w 1003300"/>
              <a:gd name="connsiteY36" fmla="*/ 521780 h 1155700"/>
              <a:gd name="connsiteX37" fmla="*/ 333889 w 1003300"/>
              <a:gd name="connsiteY37" fmla="*/ 527558 h 1155700"/>
              <a:gd name="connsiteX38" fmla="*/ 336937 w 1003300"/>
              <a:gd name="connsiteY38" fmla="*/ 526732 h 1155700"/>
              <a:gd name="connsiteX39" fmla="*/ 336938 w 1003300"/>
              <a:gd name="connsiteY39" fmla="*/ 162243 h 1155700"/>
              <a:gd name="connsiteX40" fmla="*/ 202508 w 1003300"/>
              <a:gd name="connsiteY40" fmla="*/ 295021 h 115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003300" h="1155700">
                <a:moveTo>
                  <a:pt x="1008895" y="731076"/>
                </a:moveTo>
                <a:lnTo>
                  <a:pt x="581921" y="1157986"/>
                </a:lnTo>
                <a:lnTo>
                  <a:pt x="581921" y="932371"/>
                </a:lnTo>
                <a:lnTo>
                  <a:pt x="565728" y="932371"/>
                </a:lnTo>
                <a:cubicBezTo>
                  <a:pt x="538636" y="932998"/>
                  <a:pt x="511586" y="929900"/>
                  <a:pt x="485337" y="923163"/>
                </a:cubicBezTo>
                <a:cubicBezTo>
                  <a:pt x="455495" y="914588"/>
                  <a:pt x="428116" y="899048"/>
                  <a:pt x="405454" y="877824"/>
                </a:cubicBezTo>
                <a:cubicBezTo>
                  <a:pt x="371736" y="847407"/>
                  <a:pt x="338843" y="815975"/>
                  <a:pt x="306585" y="784035"/>
                </a:cubicBezTo>
                <a:cubicBezTo>
                  <a:pt x="242111" y="720238"/>
                  <a:pt x="178082" y="655997"/>
                  <a:pt x="114497" y="591312"/>
                </a:cubicBezTo>
                <a:cubicBezTo>
                  <a:pt x="82430" y="558737"/>
                  <a:pt x="52140" y="524510"/>
                  <a:pt x="29534" y="484251"/>
                </a:cubicBezTo>
                <a:cubicBezTo>
                  <a:pt x="16810" y="460725"/>
                  <a:pt x="9295" y="434737"/>
                  <a:pt x="7500" y="408051"/>
                </a:cubicBezTo>
                <a:cubicBezTo>
                  <a:pt x="3944" y="366395"/>
                  <a:pt x="1150" y="324548"/>
                  <a:pt x="452" y="282766"/>
                </a:cubicBezTo>
                <a:cubicBezTo>
                  <a:pt x="-565" y="192087"/>
                  <a:pt x="452" y="101346"/>
                  <a:pt x="452" y="10668"/>
                </a:cubicBezTo>
                <a:lnTo>
                  <a:pt x="452" y="1333"/>
                </a:lnTo>
                <a:cubicBezTo>
                  <a:pt x="67952" y="68961"/>
                  <a:pt x="134817" y="135890"/>
                  <a:pt x="201937" y="203200"/>
                </a:cubicBezTo>
                <a:lnTo>
                  <a:pt x="405137" y="0"/>
                </a:lnTo>
                <a:lnTo>
                  <a:pt x="405137" y="527876"/>
                </a:lnTo>
                <a:cubicBezTo>
                  <a:pt x="408185" y="527876"/>
                  <a:pt x="519818" y="527876"/>
                  <a:pt x="573221" y="527876"/>
                </a:cubicBezTo>
                <a:cubicBezTo>
                  <a:pt x="580524" y="527876"/>
                  <a:pt x="581984" y="525463"/>
                  <a:pt x="581984" y="518732"/>
                </a:cubicBezTo>
                <a:cubicBezTo>
                  <a:pt x="581984" y="449516"/>
                  <a:pt x="581984" y="305435"/>
                  <a:pt x="581984" y="303975"/>
                </a:cubicBezTo>
                <a:cubicBezTo>
                  <a:pt x="580778" y="304292"/>
                  <a:pt x="1010038" y="732028"/>
                  <a:pt x="1008895" y="731076"/>
                </a:cubicBezTo>
                <a:close/>
                <a:moveTo>
                  <a:pt x="649929" y="864426"/>
                </a:moveTo>
                <a:lnTo>
                  <a:pt x="649929" y="991807"/>
                </a:lnTo>
                <a:cubicBezTo>
                  <a:pt x="737601" y="904092"/>
                  <a:pt x="824745" y="817012"/>
                  <a:pt x="911359" y="730568"/>
                </a:cubicBezTo>
                <a:lnTo>
                  <a:pt x="649231" y="468376"/>
                </a:lnTo>
                <a:lnTo>
                  <a:pt x="649231" y="595693"/>
                </a:lnTo>
                <a:lnTo>
                  <a:pt x="216732" y="595693"/>
                </a:lnTo>
                <a:cubicBezTo>
                  <a:pt x="218955" y="598170"/>
                  <a:pt x="220162" y="599757"/>
                  <a:pt x="221558" y="601091"/>
                </a:cubicBezTo>
                <a:cubicBezTo>
                  <a:pt x="290265" y="669967"/>
                  <a:pt x="359036" y="738844"/>
                  <a:pt x="427870" y="807720"/>
                </a:cubicBezTo>
                <a:cubicBezTo>
                  <a:pt x="459620" y="839470"/>
                  <a:pt x="496894" y="859473"/>
                  <a:pt x="542170" y="862457"/>
                </a:cubicBezTo>
                <a:cubicBezTo>
                  <a:pt x="569665" y="864235"/>
                  <a:pt x="597288" y="863854"/>
                  <a:pt x="624720" y="864426"/>
                </a:cubicBezTo>
                <a:cubicBezTo>
                  <a:pt x="632721" y="864553"/>
                  <a:pt x="640404" y="864426"/>
                  <a:pt x="649929" y="864426"/>
                </a:cubicBezTo>
                <a:close/>
                <a:moveTo>
                  <a:pt x="68523" y="162941"/>
                </a:moveTo>
                <a:cubicBezTo>
                  <a:pt x="68523" y="164402"/>
                  <a:pt x="68142" y="166370"/>
                  <a:pt x="68142" y="168275"/>
                </a:cubicBezTo>
                <a:cubicBezTo>
                  <a:pt x="68142" y="225425"/>
                  <a:pt x="67507" y="282575"/>
                  <a:pt x="68460" y="339725"/>
                </a:cubicBezTo>
                <a:cubicBezTo>
                  <a:pt x="68770" y="363686"/>
                  <a:pt x="71064" y="387580"/>
                  <a:pt x="75318" y="411162"/>
                </a:cubicBezTo>
                <a:cubicBezTo>
                  <a:pt x="81668" y="445326"/>
                  <a:pt x="97289" y="474662"/>
                  <a:pt x="127325" y="494665"/>
                </a:cubicBezTo>
                <a:cubicBezTo>
                  <a:pt x="150463" y="508873"/>
                  <a:pt x="176305" y="518107"/>
                  <a:pt x="203207" y="521780"/>
                </a:cubicBezTo>
                <a:cubicBezTo>
                  <a:pt x="246514" y="529273"/>
                  <a:pt x="290265" y="527621"/>
                  <a:pt x="333889" y="527558"/>
                </a:cubicBezTo>
                <a:cubicBezTo>
                  <a:pt x="334936" y="527411"/>
                  <a:pt x="335960" y="527133"/>
                  <a:pt x="336937" y="526732"/>
                </a:cubicBezTo>
                <a:lnTo>
                  <a:pt x="336938" y="162243"/>
                </a:lnTo>
                <a:lnTo>
                  <a:pt x="202508" y="295021"/>
                </a:lnTo>
                <a:close/>
              </a:path>
            </a:pathLst>
          </a:custGeom>
          <a:solidFill>
            <a:schemeClr val="accent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>
              <a:solidFill>
                <a:schemeClr val="bg1"/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27302" y="344971"/>
            <a:ext cx="7475232" cy="285887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baseline="0">
                <a:solidFill>
                  <a:srgbClr val="004050"/>
                </a:solidFill>
              </a:defRPr>
            </a:lvl1pPr>
          </a:lstStyle>
          <a:p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ACTIVITY: </a:t>
            </a:r>
            <a:br>
              <a:rPr lang="en-US" noProof="0" dirty="0"/>
            </a:br>
            <a:r>
              <a:rPr lang="en-US" noProof="0" dirty="0"/>
              <a:t>CLICK TO EDIT TITLE</a:t>
            </a:r>
            <a:endParaRPr lang="en-GB" noProof="0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327303" y="3525004"/>
            <a:ext cx="7475230" cy="2791976"/>
          </a:xfrm>
        </p:spPr>
        <p:txBody>
          <a:bodyPr/>
          <a:lstStyle>
            <a:lvl1pPr>
              <a:lnSpc>
                <a:spcPct val="100000"/>
              </a:lnSpc>
              <a:defRPr b="0" baseline="0"/>
            </a:lvl1pPr>
          </a:lstStyle>
          <a:p>
            <a:pPr lvl="0"/>
            <a:r>
              <a:rPr lang="en-US" dirty="0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19377112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4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02 Section Divider">
    <p:bg>
      <p:bgPr>
        <a:solidFill>
          <a:srgbClr val="7E007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>
            <a:extLst>
              <a:ext uri="{FF2B5EF4-FFF2-40B4-BE49-F238E27FC236}">
                <a16:creationId xmlns:a16="http://schemas.microsoft.com/office/drawing/2014/main" id="{A0DD6AED-2202-DD48-A2D6-60CCC5F07320}"/>
              </a:ext>
            </a:extLst>
          </p:cNvPr>
          <p:cNvSpPr/>
          <p:nvPr userDrawn="1"/>
        </p:nvSpPr>
        <p:spPr>
          <a:xfrm>
            <a:off x="-609" y="2116538"/>
            <a:ext cx="11411496" cy="5526322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rgbClr val="F91258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6238" y="2067007"/>
            <a:ext cx="5627171" cy="2353439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3600" spc="60" baseline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9967457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ext Slide - With side bar C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7E00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349984"/>
            <a:ext cx="3443732" cy="2751998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spc="60" baseline="0">
                <a:solidFill>
                  <a:schemeClr val="bg1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slide title to sit here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4"/>
            <a:ext cx="5803900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000" b="0"/>
            </a:lvl1pPr>
            <a:lvl2pPr marL="180000" indent="-180000">
              <a:buFont typeface="Arial" panose="020B0604020202020204" pitchFamily="34" charset="0"/>
              <a:buChar char="•"/>
              <a:defRPr sz="2000"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grpSp>
        <p:nvGrpSpPr>
          <p:cNvPr id="33" name="Group 32"/>
          <p:cNvGrpSpPr/>
          <p:nvPr userDrawn="1"/>
        </p:nvGrpSpPr>
        <p:grpSpPr>
          <a:xfrm>
            <a:off x="-1717" y="4568506"/>
            <a:ext cx="4628886" cy="1406446"/>
            <a:chOff x="-1717" y="4568506"/>
            <a:chExt cx="4628886" cy="1406446"/>
          </a:xfrm>
          <a:solidFill>
            <a:srgbClr val="F91258"/>
          </a:solidFill>
        </p:grpSpPr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1717" y="4568506"/>
              <a:ext cx="4004222" cy="595385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68896" h="248186">
                  <a:moveTo>
                    <a:pt x="1668896" y="248186"/>
                  </a:moveTo>
                  <a:lnTo>
                    <a:pt x="331" y="248186"/>
                  </a:lnTo>
                  <a:cubicBezTo>
                    <a:pt x="-110" y="229623"/>
                    <a:pt x="441" y="211060"/>
                    <a:pt x="0" y="192497"/>
                  </a:cubicBezTo>
                  <a:lnTo>
                    <a:pt x="1522910" y="192497"/>
                  </a:lnTo>
                  <a:cubicBezTo>
                    <a:pt x="1465061" y="134140"/>
                    <a:pt x="1411785" y="74768"/>
                    <a:pt x="1376225" y="219"/>
                  </a:cubicBezTo>
                  <a:cubicBezTo>
                    <a:pt x="1396608" y="219"/>
                    <a:pt x="1415468" y="854"/>
                    <a:pt x="1434264" y="219"/>
                  </a:cubicBezTo>
                  <a:cubicBezTo>
                    <a:pt x="1443056" y="-1141"/>
                    <a:pt x="1451568" y="3956"/>
                    <a:pt x="1454520" y="12347"/>
                  </a:cubicBezTo>
                  <a:cubicBezTo>
                    <a:pt x="1472082" y="45816"/>
                    <a:pt x="1493755" y="76961"/>
                    <a:pt x="1519036" y="105057"/>
                  </a:cubicBezTo>
                  <a:cubicBezTo>
                    <a:pt x="1562664" y="155126"/>
                    <a:pt x="1610880" y="201004"/>
                    <a:pt x="1663055" y="242090"/>
                  </a:cubicBezTo>
                  <a:cubicBezTo>
                    <a:pt x="1664833" y="243551"/>
                    <a:pt x="1666610" y="245011"/>
                    <a:pt x="1668261" y="246535"/>
                  </a:cubicBezTo>
                  <a:cubicBezTo>
                    <a:pt x="1668579" y="246599"/>
                    <a:pt x="1668579" y="247170"/>
                    <a:pt x="166889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3713028" y="4568727"/>
              <a:ext cx="914141" cy="1401463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1717" y="5379567"/>
              <a:ext cx="4004222" cy="595385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68896" h="248186">
                  <a:moveTo>
                    <a:pt x="1668896" y="248186"/>
                  </a:moveTo>
                  <a:lnTo>
                    <a:pt x="331" y="248186"/>
                  </a:lnTo>
                  <a:cubicBezTo>
                    <a:pt x="-110" y="229623"/>
                    <a:pt x="441" y="211060"/>
                    <a:pt x="0" y="192497"/>
                  </a:cubicBezTo>
                  <a:lnTo>
                    <a:pt x="1522910" y="192497"/>
                  </a:lnTo>
                  <a:cubicBezTo>
                    <a:pt x="1465061" y="134140"/>
                    <a:pt x="1411785" y="74768"/>
                    <a:pt x="1376225" y="219"/>
                  </a:cubicBezTo>
                  <a:cubicBezTo>
                    <a:pt x="1396608" y="219"/>
                    <a:pt x="1415468" y="854"/>
                    <a:pt x="1434264" y="219"/>
                  </a:cubicBezTo>
                  <a:cubicBezTo>
                    <a:pt x="1443056" y="-1141"/>
                    <a:pt x="1451568" y="3956"/>
                    <a:pt x="1454520" y="12347"/>
                  </a:cubicBezTo>
                  <a:cubicBezTo>
                    <a:pt x="1472082" y="45816"/>
                    <a:pt x="1493755" y="76961"/>
                    <a:pt x="1519036" y="105057"/>
                  </a:cubicBezTo>
                  <a:cubicBezTo>
                    <a:pt x="1562664" y="155126"/>
                    <a:pt x="1610880" y="201004"/>
                    <a:pt x="1663055" y="242090"/>
                  </a:cubicBezTo>
                  <a:cubicBezTo>
                    <a:pt x="1664833" y="243551"/>
                    <a:pt x="1666610" y="245011"/>
                    <a:pt x="1668261" y="246535"/>
                  </a:cubicBezTo>
                  <a:cubicBezTo>
                    <a:pt x="1668579" y="246599"/>
                    <a:pt x="1668579" y="247170"/>
                    <a:pt x="166889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3457880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ext Slid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242034"/>
            <a:ext cx="3694112" cy="2917842"/>
          </a:xfrm>
        </p:spPr>
        <p:txBody>
          <a:bodyPr anchor="b"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098146" y="579549"/>
            <a:ext cx="5718225" cy="5899039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0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2000"/>
            </a:lvl2pPr>
            <a:lvl3pPr marL="180000" indent="-180000">
              <a:buFont typeface="Arial" panose="020B0604020202020204" pitchFamily="34" charset="0"/>
              <a:buChar char="•"/>
              <a:defRPr sz="20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2"/>
            <a:r>
              <a:rPr lang="en-GB" dirty="0"/>
              <a:t>Fourth level</a:t>
            </a:r>
          </a:p>
          <a:p>
            <a:pPr lvl="2"/>
            <a:r>
              <a:rPr lang="en-GB" dirty="0"/>
              <a:t>Fifth level</a:t>
            </a:r>
          </a:p>
        </p:txBody>
      </p:sp>
      <p:grpSp>
        <p:nvGrpSpPr>
          <p:cNvPr id="24" name="Group 23"/>
          <p:cNvGrpSpPr/>
          <p:nvPr userDrawn="1"/>
        </p:nvGrpSpPr>
        <p:grpSpPr>
          <a:xfrm>
            <a:off x="-6058" y="3531457"/>
            <a:ext cx="5797612" cy="2365031"/>
            <a:chOff x="-2229" y="2361812"/>
            <a:chExt cx="11067619" cy="4514835"/>
          </a:xfrm>
          <a:solidFill>
            <a:srgbClr val="7E007C"/>
          </a:solidFill>
        </p:grpSpPr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5961484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xt and Image (half screen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5"/>
            <a:ext cx="6143484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0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20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D44E23D4-CD16-B448-8F0A-11F5CE4FAB4C}"/>
              </a:ext>
            </a:extLst>
          </p:cNvPr>
          <p:cNvSpPr/>
          <p:nvPr userDrawn="1"/>
        </p:nvSpPr>
        <p:spPr>
          <a:xfrm>
            <a:off x="3229535" y="4488657"/>
            <a:ext cx="3729957" cy="2369343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641350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lnTo>
                  <a:pt x="350450" y="641432"/>
                </a:lnTo>
                <a:lnTo>
                  <a:pt x="428301" y="641432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cubicBezTo>
                  <a:pt x="668712" y="640352"/>
                  <a:pt x="683761" y="640352"/>
                  <a:pt x="698747" y="640352"/>
                </a:cubicBez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cubicBezTo>
                  <a:pt x="687889" y="141687"/>
                  <a:pt x="670616" y="141687"/>
                  <a:pt x="652138" y="141687"/>
                </a:cubicBez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cubicBezTo>
                  <a:pt x="350704" y="258463"/>
                  <a:pt x="350704" y="300818"/>
                  <a:pt x="350704" y="343045"/>
                </a:cubicBez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cubicBezTo>
                  <a:pt x="300539" y="353142"/>
                  <a:pt x="254564" y="353142"/>
                  <a:pt x="208591" y="352697"/>
                </a:cubicBez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rgbClr val="7E007C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4640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Activity 1">
    <p:bg>
      <p:bgPr>
        <a:solidFill>
          <a:srgbClr val="7E007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9">
            <a:extLst>
              <a:ext uri="{FF2B5EF4-FFF2-40B4-BE49-F238E27FC236}">
                <a16:creationId xmlns:a16="http://schemas.microsoft.com/office/drawing/2014/main" id="{56887D20-DCD6-8E49-BF31-8F4C2FCCD421}"/>
              </a:ext>
            </a:extLst>
          </p:cNvPr>
          <p:cNvSpPr/>
          <p:nvPr userDrawn="1"/>
        </p:nvSpPr>
        <p:spPr>
          <a:xfrm>
            <a:off x="487005" y="518307"/>
            <a:ext cx="3525956" cy="4061544"/>
          </a:xfrm>
          <a:custGeom>
            <a:avLst/>
            <a:gdLst>
              <a:gd name="connsiteX0" fmla="*/ 1008895 w 1003300"/>
              <a:gd name="connsiteY0" fmla="*/ 731076 h 1155700"/>
              <a:gd name="connsiteX1" fmla="*/ 581921 w 1003300"/>
              <a:gd name="connsiteY1" fmla="*/ 1157986 h 1155700"/>
              <a:gd name="connsiteX2" fmla="*/ 581921 w 1003300"/>
              <a:gd name="connsiteY2" fmla="*/ 932371 h 1155700"/>
              <a:gd name="connsiteX3" fmla="*/ 565728 w 1003300"/>
              <a:gd name="connsiteY3" fmla="*/ 932371 h 1155700"/>
              <a:gd name="connsiteX4" fmla="*/ 485337 w 1003300"/>
              <a:gd name="connsiteY4" fmla="*/ 923163 h 1155700"/>
              <a:gd name="connsiteX5" fmla="*/ 405454 w 1003300"/>
              <a:gd name="connsiteY5" fmla="*/ 877824 h 1155700"/>
              <a:gd name="connsiteX6" fmla="*/ 306585 w 1003300"/>
              <a:gd name="connsiteY6" fmla="*/ 784035 h 1155700"/>
              <a:gd name="connsiteX7" fmla="*/ 114497 w 1003300"/>
              <a:gd name="connsiteY7" fmla="*/ 591312 h 1155700"/>
              <a:gd name="connsiteX8" fmla="*/ 29534 w 1003300"/>
              <a:gd name="connsiteY8" fmla="*/ 484251 h 1155700"/>
              <a:gd name="connsiteX9" fmla="*/ 7500 w 1003300"/>
              <a:gd name="connsiteY9" fmla="*/ 408051 h 1155700"/>
              <a:gd name="connsiteX10" fmla="*/ 452 w 1003300"/>
              <a:gd name="connsiteY10" fmla="*/ 282766 h 1155700"/>
              <a:gd name="connsiteX11" fmla="*/ 452 w 1003300"/>
              <a:gd name="connsiteY11" fmla="*/ 10668 h 1155700"/>
              <a:gd name="connsiteX12" fmla="*/ 452 w 1003300"/>
              <a:gd name="connsiteY12" fmla="*/ 1333 h 1155700"/>
              <a:gd name="connsiteX13" fmla="*/ 201937 w 1003300"/>
              <a:gd name="connsiteY13" fmla="*/ 203200 h 1155700"/>
              <a:gd name="connsiteX14" fmla="*/ 405137 w 1003300"/>
              <a:gd name="connsiteY14" fmla="*/ 0 h 1155700"/>
              <a:gd name="connsiteX15" fmla="*/ 405137 w 1003300"/>
              <a:gd name="connsiteY15" fmla="*/ 527876 h 1155700"/>
              <a:gd name="connsiteX16" fmla="*/ 573221 w 1003300"/>
              <a:gd name="connsiteY16" fmla="*/ 527876 h 1155700"/>
              <a:gd name="connsiteX17" fmla="*/ 581984 w 1003300"/>
              <a:gd name="connsiteY17" fmla="*/ 518732 h 1155700"/>
              <a:gd name="connsiteX18" fmla="*/ 581984 w 1003300"/>
              <a:gd name="connsiteY18" fmla="*/ 303975 h 1155700"/>
              <a:gd name="connsiteX19" fmla="*/ 1008895 w 1003300"/>
              <a:gd name="connsiteY19" fmla="*/ 731076 h 1155700"/>
              <a:gd name="connsiteX20" fmla="*/ 649929 w 1003300"/>
              <a:gd name="connsiteY20" fmla="*/ 864426 h 1155700"/>
              <a:gd name="connsiteX21" fmla="*/ 649929 w 1003300"/>
              <a:gd name="connsiteY21" fmla="*/ 991807 h 1155700"/>
              <a:gd name="connsiteX22" fmla="*/ 911359 w 1003300"/>
              <a:gd name="connsiteY22" fmla="*/ 730568 h 1155700"/>
              <a:gd name="connsiteX23" fmla="*/ 649231 w 1003300"/>
              <a:gd name="connsiteY23" fmla="*/ 468376 h 1155700"/>
              <a:gd name="connsiteX24" fmla="*/ 649231 w 1003300"/>
              <a:gd name="connsiteY24" fmla="*/ 595693 h 1155700"/>
              <a:gd name="connsiteX25" fmla="*/ 216732 w 1003300"/>
              <a:gd name="connsiteY25" fmla="*/ 595693 h 1155700"/>
              <a:gd name="connsiteX26" fmla="*/ 221558 w 1003300"/>
              <a:gd name="connsiteY26" fmla="*/ 601091 h 1155700"/>
              <a:gd name="connsiteX27" fmla="*/ 427870 w 1003300"/>
              <a:gd name="connsiteY27" fmla="*/ 807720 h 1155700"/>
              <a:gd name="connsiteX28" fmla="*/ 542170 w 1003300"/>
              <a:gd name="connsiteY28" fmla="*/ 862457 h 1155700"/>
              <a:gd name="connsiteX29" fmla="*/ 624720 w 1003300"/>
              <a:gd name="connsiteY29" fmla="*/ 864426 h 1155700"/>
              <a:gd name="connsiteX30" fmla="*/ 649929 w 1003300"/>
              <a:gd name="connsiteY30" fmla="*/ 864426 h 1155700"/>
              <a:gd name="connsiteX31" fmla="*/ 68523 w 1003300"/>
              <a:gd name="connsiteY31" fmla="*/ 162941 h 1155700"/>
              <a:gd name="connsiteX32" fmla="*/ 68142 w 1003300"/>
              <a:gd name="connsiteY32" fmla="*/ 168275 h 1155700"/>
              <a:gd name="connsiteX33" fmla="*/ 68460 w 1003300"/>
              <a:gd name="connsiteY33" fmla="*/ 339725 h 1155700"/>
              <a:gd name="connsiteX34" fmla="*/ 75318 w 1003300"/>
              <a:gd name="connsiteY34" fmla="*/ 411162 h 1155700"/>
              <a:gd name="connsiteX35" fmla="*/ 127325 w 1003300"/>
              <a:gd name="connsiteY35" fmla="*/ 494665 h 1155700"/>
              <a:gd name="connsiteX36" fmla="*/ 203207 w 1003300"/>
              <a:gd name="connsiteY36" fmla="*/ 521780 h 1155700"/>
              <a:gd name="connsiteX37" fmla="*/ 333889 w 1003300"/>
              <a:gd name="connsiteY37" fmla="*/ 527558 h 1155700"/>
              <a:gd name="connsiteX38" fmla="*/ 336937 w 1003300"/>
              <a:gd name="connsiteY38" fmla="*/ 526732 h 1155700"/>
              <a:gd name="connsiteX39" fmla="*/ 336938 w 1003300"/>
              <a:gd name="connsiteY39" fmla="*/ 162243 h 1155700"/>
              <a:gd name="connsiteX40" fmla="*/ 202508 w 1003300"/>
              <a:gd name="connsiteY40" fmla="*/ 295021 h 115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003300" h="1155700">
                <a:moveTo>
                  <a:pt x="1008895" y="731076"/>
                </a:moveTo>
                <a:lnTo>
                  <a:pt x="581921" y="1157986"/>
                </a:lnTo>
                <a:lnTo>
                  <a:pt x="581921" y="932371"/>
                </a:lnTo>
                <a:lnTo>
                  <a:pt x="565728" y="932371"/>
                </a:lnTo>
                <a:cubicBezTo>
                  <a:pt x="538636" y="932998"/>
                  <a:pt x="511586" y="929900"/>
                  <a:pt x="485337" y="923163"/>
                </a:cubicBezTo>
                <a:cubicBezTo>
                  <a:pt x="455495" y="914588"/>
                  <a:pt x="428116" y="899048"/>
                  <a:pt x="405454" y="877824"/>
                </a:cubicBezTo>
                <a:cubicBezTo>
                  <a:pt x="371736" y="847407"/>
                  <a:pt x="338843" y="815975"/>
                  <a:pt x="306585" y="784035"/>
                </a:cubicBezTo>
                <a:cubicBezTo>
                  <a:pt x="242111" y="720238"/>
                  <a:pt x="178082" y="655997"/>
                  <a:pt x="114497" y="591312"/>
                </a:cubicBezTo>
                <a:cubicBezTo>
                  <a:pt x="82430" y="558737"/>
                  <a:pt x="52140" y="524510"/>
                  <a:pt x="29534" y="484251"/>
                </a:cubicBezTo>
                <a:cubicBezTo>
                  <a:pt x="16810" y="460725"/>
                  <a:pt x="9295" y="434737"/>
                  <a:pt x="7500" y="408051"/>
                </a:cubicBezTo>
                <a:cubicBezTo>
                  <a:pt x="3944" y="366395"/>
                  <a:pt x="1150" y="324548"/>
                  <a:pt x="452" y="282766"/>
                </a:cubicBezTo>
                <a:cubicBezTo>
                  <a:pt x="-565" y="192087"/>
                  <a:pt x="452" y="101346"/>
                  <a:pt x="452" y="10668"/>
                </a:cubicBezTo>
                <a:lnTo>
                  <a:pt x="452" y="1333"/>
                </a:lnTo>
                <a:cubicBezTo>
                  <a:pt x="67952" y="68961"/>
                  <a:pt x="134817" y="135890"/>
                  <a:pt x="201937" y="203200"/>
                </a:cubicBezTo>
                <a:lnTo>
                  <a:pt x="405137" y="0"/>
                </a:lnTo>
                <a:lnTo>
                  <a:pt x="405137" y="527876"/>
                </a:lnTo>
                <a:cubicBezTo>
                  <a:pt x="408185" y="527876"/>
                  <a:pt x="519818" y="527876"/>
                  <a:pt x="573221" y="527876"/>
                </a:cubicBezTo>
                <a:cubicBezTo>
                  <a:pt x="580524" y="527876"/>
                  <a:pt x="581984" y="525463"/>
                  <a:pt x="581984" y="518732"/>
                </a:cubicBezTo>
                <a:cubicBezTo>
                  <a:pt x="581984" y="449516"/>
                  <a:pt x="581984" y="305435"/>
                  <a:pt x="581984" y="303975"/>
                </a:cubicBezTo>
                <a:cubicBezTo>
                  <a:pt x="580778" y="304292"/>
                  <a:pt x="1010038" y="732028"/>
                  <a:pt x="1008895" y="731076"/>
                </a:cubicBezTo>
                <a:close/>
                <a:moveTo>
                  <a:pt x="649929" y="864426"/>
                </a:moveTo>
                <a:lnTo>
                  <a:pt x="649929" y="991807"/>
                </a:lnTo>
                <a:cubicBezTo>
                  <a:pt x="737601" y="904092"/>
                  <a:pt x="824745" y="817012"/>
                  <a:pt x="911359" y="730568"/>
                </a:cubicBezTo>
                <a:lnTo>
                  <a:pt x="649231" y="468376"/>
                </a:lnTo>
                <a:lnTo>
                  <a:pt x="649231" y="595693"/>
                </a:lnTo>
                <a:lnTo>
                  <a:pt x="216732" y="595693"/>
                </a:lnTo>
                <a:cubicBezTo>
                  <a:pt x="218955" y="598170"/>
                  <a:pt x="220162" y="599757"/>
                  <a:pt x="221558" y="601091"/>
                </a:cubicBezTo>
                <a:cubicBezTo>
                  <a:pt x="290265" y="669967"/>
                  <a:pt x="359036" y="738844"/>
                  <a:pt x="427870" y="807720"/>
                </a:cubicBezTo>
                <a:cubicBezTo>
                  <a:pt x="459620" y="839470"/>
                  <a:pt x="496894" y="859473"/>
                  <a:pt x="542170" y="862457"/>
                </a:cubicBezTo>
                <a:cubicBezTo>
                  <a:pt x="569665" y="864235"/>
                  <a:pt x="597288" y="863854"/>
                  <a:pt x="624720" y="864426"/>
                </a:cubicBezTo>
                <a:cubicBezTo>
                  <a:pt x="632721" y="864553"/>
                  <a:pt x="640404" y="864426"/>
                  <a:pt x="649929" y="864426"/>
                </a:cubicBezTo>
                <a:close/>
                <a:moveTo>
                  <a:pt x="68523" y="162941"/>
                </a:moveTo>
                <a:cubicBezTo>
                  <a:pt x="68523" y="164402"/>
                  <a:pt x="68142" y="166370"/>
                  <a:pt x="68142" y="168275"/>
                </a:cubicBezTo>
                <a:cubicBezTo>
                  <a:pt x="68142" y="225425"/>
                  <a:pt x="67507" y="282575"/>
                  <a:pt x="68460" y="339725"/>
                </a:cubicBezTo>
                <a:cubicBezTo>
                  <a:pt x="68770" y="363686"/>
                  <a:pt x="71064" y="387580"/>
                  <a:pt x="75318" y="411162"/>
                </a:cubicBezTo>
                <a:cubicBezTo>
                  <a:pt x="81668" y="445326"/>
                  <a:pt x="97289" y="474662"/>
                  <a:pt x="127325" y="494665"/>
                </a:cubicBezTo>
                <a:cubicBezTo>
                  <a:pt x="150463" y="508873"/>
                  <a:pt x="176305" y="518107"/>
                  <a:pt x="203207" y="521780"/>
                </a:cubicBezTo>
                <a:cubicBezTo>
                  <a:pt x="246514" y="529273"/>
                  <a:pt x="290265" y="527621"/>
                  <a:pt x="333889" y="527558"/>
                </a:cubicBezTo>
                <a:cubicBezTo>
                  <a:pt x="334936" y="527411"/>
                  <a:pt x="335960" y="527133"/>
                  <a:pt x="336937" y="526732"/>
                </a:cubicBezTo>
                <a:lnTo>
                  <a:pt x="336938" y="162243"/>
                </a:lnTo>
                <a:lnTo>
                  <a:pt x="202508" y="295021"/>
                </a:lnTo>
                <a:close/>
              </a:path>
            </a:pathLst>
          </a:cu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>
              <a:solidFill>
                <a:schemeClr val="bg1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27302" y="344971"/>
            <a:ext cx="7475232" cy="285887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ACTIVITY: </a:t>
            </a:r>
            <a:br>
              <a:rPr lang="en-US" noProof="0" dirty="0"/>
            </a:br>
            <a:r>
              <a:rPr lang="en-US" noProof="0" dirty="0"/>
              <a:t>CLICK TO EDIT TITLE</a:t>
            </a:r>
            <a:endParaRPr lang="en-GB" noProof="0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327303" y="3525004"/>
            <a:ext cx="7475230" cy="2791976"/>
          </a:xfrm>
        </p:spPr>
        <p:txBody>
          <a:bodyPr/>
          <a:lstStyle>
            <a:lvl1pPr>
              <a:lnSpc>
                <a:spcPct val="100000"/>
              </a:lnSpc>
              <a:defRPr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31756808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4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71FB68A7-A656-A348-AE42-02B5F30E1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971" y="562058"/>
            <a:ext cx="11517818" cy="8050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B623AAC1-38C0-EC41-AF66-7EC76ACCB8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1272" y="1368256"/>
            <a:ext cx="11516239" cy="495535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 dirty="0"/>
              <a:t>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125889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orient="horz" pos="216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3940" userDrawn="1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" name="Rectangle 1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71FB68A7-A656-A348-AE42-02B5F30E1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971" y="562058"/>
            <a:ext cx="11517818" cy="8050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154460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con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1059427" y="3673998"/>
            <a:ext cx="2124159" cy="2749952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000" b="0"/>
            </a:lvl1pPr>
            <a:lvl2pPr marL="0" indent="0">
              <a:buFont typeface="Arial" panose="020B0604020202020204" pitchFamily="34" charset="0"/>
              <a:buNone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3639645" y="3673998"/>
            <a:ext cx="2068065" cy="2749952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000" b="0"/>
            </a:lvl1pPr>
            <a:lvl2pPr marL="180000" indent="-180000">
              <a:buFont typeface="Arial" panose="020B0604020202020204" pitchFamily="34" charset="0"/>
              <a:buChar char="•"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6149996" y="3673998"/>
            <a:ext cx="2130523" cy="2749952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000" b="0"/>
            </a:lvl1pPr>
            <a:lvl2pPr marL="180000" indent="-180000">
              <a:buFont typeface="Arial" panose="020B0604020202020204" pitchFamily="34" charset="0"/>
              <a:buChar char="•"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7" name="Picture Placeholder 21"/>
          <p:cNvSpPr>
            <a:spLocks noGrp="1"/>
          </p:cNvSpPr>
          <p:nvPr>
            <p:ph type="pic" sz="quarter" idx="18" hasCustomPrompt="1"/>
          </p:nvPr>
        </p:nvSpPr>
        <p:spPr>
          <a:xfrm>
            <a:off x="1059428" y="1993484"/>
            <a:ext cx="1437932" cy="143793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8" name="Picture Placeholder 21"/>
          <p:cNvSpPr>
            <a:spLocks noGrp="1"/>
          </p:cNvSpPr>
          <p:nvPr>
            <p:ph type="pic" sz="quarter" idx="19" hasCustomPrompt="1"/>
          </p:nvPr>
        </p:nvSpPr>
        <p:spPr>
          <a:xfrm>
            <a:off x="3639646" y="1986408"/>
            <a:ext cx="1437932" cy="143793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9" name="Picture Placeholder 21"/>
          <p:cNvSpPr>
            <a:spLocks noGrp="1"/>
          </p:cNvSpPr>
          <p:nvPr>
            <p:ph type="pic" sz="quarter" idx="20" hasCustomPrompt="1"/>
          </p:nvPr>
        </p:nvSpPr>
        <p:spPr>
          <a:xfrm>
            <a:off x="6149997" y="1993484"/>
            <a:ext cx="1437932" cy="143793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8637070" y="3688989"/>
            <a:ext cx="2183449" cy="2749952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000" b="0"/>
            </a:lvl1pPr>
            <a:lvl2pPr marL="180000" indent="-180000">
              <a:buFont typeface="Arial" panose="020B0604020202020204" pitchFamily="34" charset="0"/>
              <a:buChar char="•"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11" name="Picture Placeholder 21"/>
          <p:cNvSpPr>
            <a:spLocks noGrp="1"/>
          </p:cNvSpPr>
          <p:nvPr>
            <p:ph type="pic" sz="quarter" idx="22" hasCustomPrompt="1"/>
          </p:nvPr>
        </p:nvSpPr>
        <p:spPr>
          <a:xfrm>
            <a:off x="8637071" y="2008475"/>
            <a:ext cx="1437932" cy="143793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3" name="Rectangle 12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71FB68A7-A656-A348-AE42-02B5F30E1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971" y="562058"/>
            <a:ext cx="11517818" cy="8050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389683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ction Tips">
    <p:bg>
      <p:bgPr>
        <a:solidFill>
          <a:srgbClr val="EB62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54240" y="0"/>
            <a:ext cx="4937760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534471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1" y="1914129"/>
            <a:ext cx="3592020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noProof="0" dirty="0"/>
              <a:t>CLICK TO EDIT TITLE</a:t>
            </a:r>
            <a:endParaRPr lang="en-GB" noProof="0" dirty="0"/>
          </a:p>
        </p:txBody>
      </p:sp>
      <p:grpSp>
        <p:nvGrpSpPr>
          <p:cNvPr id="2" name="Group 1"/>
          <p:cNvGrpSpPr/>
          <p:nvPr userDrawn="1"/>
        </p:nvGrpSpPr>
        <p:grpSpPr>
          <a:xfrm>
            <a:off x="-1420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1988764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text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1065907" y="1986354"/>
            <a:ext cx="2153905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0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20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511826" y="1986354"/>
            <a:ext cx="2153905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0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20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5957745" y="1986353"/>
            <a:ext cx="2153905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0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20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8403664" y="1986352"/>
            <a:ext cx="2153905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0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20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9" name="Rectangle 8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71FB68A7-A656-A348-AE42-02B5F30E1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971" y="562058"/>
            <a:ext cx="11517818" cy="8050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271956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Text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5915467" y="1992793"/>
            <a:ext cx="4646004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0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20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1069809" y="1992792"/>
            <a:ext cx="4646004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0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20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71FB68A7-A656-A348-AE42-02B5F30E1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971" y="562058"/>
            <a:ext cx="11517818" cy="8050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361177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1080209" y="4307356"/>
            <a:ext cx="4646004" cy="2072171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000" b="0"/>
            </a:lvl1pPr>
            <a:lvl2pPr marL="171450" indent="-171450">
              <a:buFont typeface="Arial" panose="020B0604020202020204" pitchFamily="34" charset="0"/>
              <a:buChar char="•"/>
              <a:defRPr sz="1800"/>
            </a:lvl2pPr>
            <a:lvl3pPr marL="0" indent="0">
              <a:buNone/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80209" y="2003204"/>
            <a:ext cx="4645958" cy="207217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925914" y="2003203"/>
            <a:ext cx="4645958" cy="207217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5925868" y="4307356"/>
            <a:ext cx="4646004" cy="2072171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000" b="0"/>
            </a:lvl1pPr>
            <a:lvl2pPr marL="171450" indent="-171450">
              <a:buFont typeface="Arial" panose="020B0604020202020204" pitchFamily="34" charset="0"/>
              <a:buChar char="•"/>
              <a:defRPr/>
            </a:lvl2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71FB68A7-A656-A348-AE42-02B5F30E1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971" y="562058"/>
            <a:ext cx="11517818" cy="8050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625944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Rectangle 2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79135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Hope you enjoyed">
    <p:bg>
      <p:bgPr>
        <a:solidFill>
          <a:srgbClr val="09ED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63440" y="0"/>
            <a:ext cx="752856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2311970"/>
            <a:ext cx="3138017" cy="1908338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baseline="0"/>
            </a:lvl1pPr>
          </a:lstStyle>
          <a:p>
            <a:r>
              <a:rPr lang="en-US" noProof="0" dirty="0"/>
              <a:t>THANK YOU</a:t>
            </a:r>
            <a:endParaRPr lang="en-GB" noProof="0" dirty="0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85301" y="5306004"/>
            <a:ext cx="4269826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b="0" baseline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 dirty="0"/>
              <a:t>Hope you enjoyed this learning journey.</a:t>
            </a:r>
          </a:p>
        </p:txBody>
      </p:sp>
      <p:grpSp>
        <p:nvGrpSpPr>
          <p:cNvPr id="4" name="Group 3"/>
          <p:cNvGrpSpPr/>
          <p:nvPr userDrawn="1"/>
        </p:nvGrpSpPr>
        <p:grpSpPr>
          <a:xfrm>
            <a:off x="-1698" y="3508800"/>
            <a:ext cx="7016130" cy="2425241"/>
            <a:chOff x="683" y="3508800"/>
            <a:chExt cx="7016130" cy="2425241"/>
          </a:xfrm>
          <a:solidFill>
            <a:srgbClr val="004050"/>
          </a:solidFill>
        </p:grpSpPr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683" y="3508800"/>
              <a:ext cx="5938619" cy="102700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566 w 1668566"/>
                <a:gd name="connsiteY0" fmla="*/ 248186 h 248186"/>
                <a:gd name="connsiteX1" fmla="*/ 1 w 1668566"/>
                <a:gd name="connsiteY1" fmla="*/ 248186 h 248186"/>
                <a:gd name="connsiteX2" fmla="*/ 229815 w 1668566"/>
                <a:gd name="connsiteY2" fmla="*/ 194032 h 248186"/>
                <a:gd name="connsiteX3" fmla="*/ 1522580 w 1668566"/>
                <a:gd name="connsiteY3" fmla="*/ 192497 h 248186"/>
                <a:gd name="connsiteX4" fmla="*/ 1375895 w 1668566"/>
                <a:gd name="connsiteY4" fmla="*/ 219 h 248186"/>
                <a:gd name="connsiteX5" fmla="*/ 1433934 w 1668566"/>
                <a:gd name="connsiteY5" fmla="*/ 219 h 248186"/>
                <a:gd name="connsiteX6" fmla="*/ 1454190 w 1668566"/>
                <a:gd name="connsiteY6" fmla="*/ 12347 h 248186"/>
                <a:gd name="connsiteX7" fmla="*/ 1518706 w 1668566"/>
                <a:gd name="connsiteY7" fmla="*/ 105057 h 248186"/>
                <a:gd name="connsiteX8" fmla="*/ 1662725 w 1668566"/>
                <a:gd name="connsiteY8" fmla="*/ 242090 h 248186"/>
                <a:gd name="connsiteX9" fmla="*/ 1667931 w 1668566"/>
                <a:gd name="connsiteY9" fmla="*/ 246535 h 248186"/>
                <a:gd name="connsiteX10" fmla="*/ 1668566 w 1668566"/>
                <a:gd name="connsiteY10" fmla="*/ 248186 h 248186"/>
                <a:gd name="connsiteX0" fmla="*/ 1440017 w 1440017"/>
                <a:gd name="connsiteY0" fmla="*/ 248186 h 248186"/>
                <a:gd name="connsiteX1" fmla="*/ 62 w 1440017"/>
                <a:gd name="connsiteY1" fmla="*/ 248186 h 248186"/>
                <a:gd name="connsiteX2" fmla="*/ 1266 w 1440017"/>
                <a:gd name="connsiteY2" fmla="*/ 194032 h 248186"/>
                <a:gd name="connsiteX3" fmla="*/ 1294031 w 1440017"/>
                <a:gd name="connsiteY3" fmla="*/ 192497 h 248186"/>
                <a:gd name="connsiteX4" fmla="*/ 1147346 w 1440017"/>
                <a:gd name="connsiteY4" fmla="*/ 219 h 248186"/>
                <a:gd name="connsiteX5" fmla="*/ 1205385 w 1440017"/>
                <a:gd name="connsiteY5" fmla="*/ 219 h 248186"/>
                <a:gd name="connsiteX6" fmla="*/ 1225641 w 1440017"/>
                <a:gd name="connsiteY6" fmla="*/ 12347 h 248186"/>
                <a:gd name="connsiteX7" fmla="*/ 1290157 w 1440017"/>
                <a:gd name="connsiteY7" fmla="*/ 105057 h 248186"/>
                <a:gd name="connsiteX8" fmla="*/ 1434176 w 1440017"/>
                <a:gd name="connsiteY8" fmla="*/ 242090 h 248186"/>
                <a:gd name="connsiteX9" fmla="*/ 1439382 w 1440017"/>
                <a:gd name="connsiteY9" fmla="*/ 246535 h 248186"/>
                <a:gd name="connsiteX10" fmla="*/ 1440017 w 1440017"/>
                <a:gd name="connsiteY10" fmla="*/ 248186 h 248186"/>
                <a:gd name="connsiteX0" fmla="*/ 1439987 w 1439987"/>
                <a:gd name="connsiteY0" fmla="*/ 248186 h 248186"/>
                <a:gd name="connsiteX1" fmla="*/ 32 w 1439987"/>
                <a:gd name="connsiteY1" fmla="*/ 248186 h 248186"/>
                <a:gd name="connsiteX2" fmla="*/ 3538 w 1439987"/>
                <a:gd name="connsiteY2" fmla="*/ 192881 h 248186"/>
                <a:gd name="connsiteX3" fmla="*/ 1294001 w 1439987"/>
                <a:gd name="connsiteY3" fmla="*/ 192497 h 248186"/>
                <a:gd name="connsiteX4" fmla="*/ 1147316 w 1439987"/>
                <a:gd name="connsiteY4" fmla="*/ 219 h 248186"/>
                <a:gd name="connsiteX5" fmla="*/ 1205355 w 1439987"/>
                <a:gd name="connsiteY5" fmla="*/ 219 h 248186"/>
                <a:gd name="connsiteX6" fmla="*/ 1225611 w 1439987"/>
                <a:gd name="connsiteY6" fmla="*/ 12347 h 248186"/>
                <a:gd name="connsiteX7" fmla="*/ 1290127 w 1439987"/>
                <a:gd name="connsiteY7" fmla="*/ 105057 h 248186"/>
                <a:gd name="connsiteX8" fmla="*/ 1434146 w 1439987"/>
                <a:gd name="connsiteY8" fmla="*/ 242090 h 248186"/>
                <a:gd name="connsiteX9" fmla="*/ 1439352 w 1439987"/>
                <a:gd name="connsiteY9" fmla="*/ 246535 h 248186"/>
                <a:gd name="connsiteX10" fmla="*/ 1439987 w 1439987"/>
                <a:gd name="connsiteY10" fmla="*/ 248186 h 248186"/>
                <a:gd name="connsiteX0" fmla="*/ 1436625 w 1436625"/>
                <a:gd name="connsiteY0" fmla="*/ 248186 h 248186"/>
                <a:gd name="connsiteX1" fmla="*/ 122 w 1436625"/>
                <a:gd name="connsiteY1" fmla="*/ 248186 h 248186"/>
                <a:gd name="connsiteX2" fmla="*/ 176 w 1436625"/>
                <a:gd name="connsiteY2" fmla="*/ 192881 h 248186"/>
                <a:gd name="connsiteX3" fmla="*/ 1290639 w 1436625"/>
                <a:gd name="connsiteY3" fmla="*/ 192497 h 248186"/>
                <a:gd name="connsiteX4" fmla="*/ 1143954 w 1436625"/>
                <a:gd name="connsiteY4" fmla="*/ 219 h 248186"/>
                <a:gd name="connsiteX5" fmla="*/ 1201993 w 1436625"/>
                <a:gd name="connsiteY5" fmla="*/ 219 h 248186"/>
                <a:gd name="connsiteX6" fmla="*/ 1222249 w 1436625"/>
                <a:gd name="connsiteY6" fmla="*/ 12347 h 248186"/>
                <a:gd name="connsiteX7" fmla="*/ 1286765 w 1436625"/>
                <a:gd name="connsiteY7" fmla="*/ 105057 h 248186"/>
                <a:gd name="connsiteX8" fmla="*/ 1430784 w 1436625"/>
                <a:gd name="connsiteY8" fmla="*/ 242090 h 248186"/>
                <a:gd name="connsiteX9" fmla="*/ 1435990 w 1436625"/>
                <a:gd name="connsiteY9" fmla="*/ 246535 h 248186"/>
                <a:gd name="connsiteX10" fmla="*/ 1436625 w 1436625"/>
                <a:gd name="connsiteY10" fmla="*/ 248186 h 248186"/>
                <a:gd name="connsiteX0" fmla="*/ 1436553 w 1436553"/>
                <a:gd name="connsiteY0" fmla="*/ 248186 h 248186"/>
                <a:gd name="connsiteX1" fmla="*/ 50 w 1436553"/>
                <a:gd name="connsiteY1" fmla="*/ 248186 h 248186"/>
                <a:gd name="connsiteX2" fmla="*/ 1830 w 1436553"/>
                <a:gd name="connsiteY2" fmla="*/ 192881 h 248186"/>
                <a:gd name="connsiteX3" fmla="*/ 1290567 w 1436553"/>
                <a:gd name="connsiteY3" fmla="*/ 192497 h 248186"/>
                <a:gd name="connsiteX4" fmla="*/ 1143882 w 1436553"/>
                <a:gd name="connsiteY4" fmla="*/ 219 h 248186"/>
                <a:gd name="connsiteX5" fmla="*/ 1201921 w 1436553"/>
                <a:gd name="connsiteY5" fmla="*/ 219 h 248186"/>
                <a:gd name="connsiteX6" fmla="*/ 1222177 w 1436553"/>
                <a:gd name="connsiteY6" fmla="*/ 12347 h 248186"/>
                <a:gd name="connsiteX7" fmla="*/ 1286693 w 1436553"/>
                <a:gd name="connsiteY7" fmla="*/ 105057 h 248186"/>
                <a:gd name="connsiteX8" fmla="*/ 1430712 w 1436553"/>
                <a:gd name="connsiteY8" fmla="*/ 242090 h 248186"/>
                <a:gd name="connsiteX9" fmla="*/ 1435918 w 1436553"/>
                <a:gd name="connsiteY9" fmla="*/ 246535 h 248186"/>
                <a:gd name="connsiteX10" fmla="*/ 1436553 w 1436553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34899" h="248186">
                  <a:moveTo>
                    <a:pt x="1434899" y="248186"/>
                  </a:moveTo>
                  <a:lnTo>
                    <a:pt x="122" y="248186"/>
                  </a:lnTo>
                  <a:cubicBezTo>
                    <a:pt x="-319" y="229623"/>
                    <a:pt x="617" y="211444"/>
                    <a:pt x="176" y="192881"/>
                  </a:cubicBezTo>
                  <a:lnTo>
                    <a:pt x="1288913" y="192497"/>
                  </a:lnTo>
                  <a:cubicBezTo>
                    <a:pt x="1231064" y="134140"/>
                    <a:pt x="1177788" y="74768"/>
                    <a:pt x="1142228" y="219"/>
                  </a:cubicBezTo>
                  <a:cubicBezTo>
                    <a:pt x="1162611" y="219"/>
                    <a:pt x="1181471" y="854"/>
                    <a:pt x="1200267" y="219"/>
                  </a:cubicBezTo>
                  <a:cubicBezTo>
                    <a:pt x="1209059" y="-1141"/>
                    <a:pt x="1217571" y="3956"/>
                    <a:pt x="1220523" y="12347"/>
                  </a:cubicBezTo>
                  <a:cubicBezTo>
                    <a:pt x="1238085" y="45816"/>
                    <a:pt x="1259758" y="76961"/>
                    <a:pt x="1285039" y="105057"/>
                  </a:cubicBezTo>
                  <a:cubicBezTo>
                    <a:pt x="1328667" y="155126"/>
                    <a:pt x="1376883" y="201004"/>
                    <a:pt x="1429058" y="242090"/>
                  </a:cubicBezTo>
                  <a:cubicBezTo>
                    <a:pt x="1430836" y="243551"/>
                    <a:pt x="1432613" y="245011"/>
                    <a:pt x="1434264" y="246535"/>
                  </a:cubicBezTo>
                  <a:cubicBezTo>
                    <a:pt x="1434582" y="246599"/>
                    <a:pt x="1434582" y="247170"/>
                    <a:pt x="1434899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 userDrawn="1"/>
          </p:nvSpPr>
          <p:spPr>
            <a:xfrm>
              <a:off x="5439970" y="3509181"/>
              <a:ext cx="1576843" cy="2417447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683" y="4907035"/>
              <a:ext cx="5938619" cy="102700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566 w 1668566"/>
                <a:gd name="connsiteY0" fmla="*/ 248186 h 248186"/>
                <a:gd name="connsiteX1" fmla="*/ 1 w 1668566"/>
                <a:gd name="connsiteY1" fmla="*/ 248186 h 248186"/>
                <a:gd name="connsiteX2" fmla="*/ 229815 w 1668566"/>
                <a:gd name="connsiteY2" fmla="*/ 194032 h 248186"/>
                <a:gd name="connsiteX3" fmla="*/ 1522580 w 1668566"/>
                <a:gd name="connsiteY3" fmla="*/ 192497 h 248186"/>
                <a:gd name="connsiteX4" fmla="*/ 1375895 w 1668566"/>
                <a:gd name="connsiteY4" fmla="*/ 219 h 248186"/>
                <a:gd name="connsiteX5" fmla="*/ 1433934 w 1668566"/>
                <a:gd name="connsiteY5" fmla="*/ 219 h 248186"/>
                <a:gd name="connsiteX6" fmla="*/ 1454190 w 1668566"/>
                <a:gd name="connsiteY6" fmla="*/ 12347 h 248186"/>
                <a:gd name="connsiteX7" fmla="*/ 1518706 w 1668566"/>
                <a:gd name="connsiteY7" fmla="*/ 105057 h 248186"/>
                <a:gd name="connsiteX8" fmla="*/ 1662725 w 1668566"/>
                <a:gd name="connsiteY8" fmla="*/ 242090 h 248186"/>
                <a:gd name="connsiteX9" fmla="*/ 1667931 w 1668566"/>
                <a:gd name="connsiteY9" fmla="*/ 246535 h 248186"/>
                <a:gd name="connsiteX10" fmla="*/ 1668566 w 1668566"/>
                <a:gd name="connsiteY10" fmla="*/ 248186 h 248186"/>
                <a:gd name="connsiteX0" fmla="*/ 1440017 w 1440017"/>
                <a:gd name="connsiteY0" fmla="*/ 248186 h 248186"/>
                <a:gd name="connsiteX1" fmla="*/ 62 w 1440017"/>
                <a:gd name="connsiteY1" fmla="*/ 248186 h 248186"/>
                <a:gd name="connsiteX2" fmla="*/ 1266 w 1440017"/>
                <a:gd name="connsiteY2" fmla="*/ 194032 h 248186"/>
                <a:gd name="connsiteX3" fmla="*/ 1294031 w 1440017"/>
                <a:gd name="connsiteY3" fmla="*/ 192497 h 248186"/>
                <a:gd name="connsiteX4" fmla="*/ 1147346 w 1440017"/>
                <a:gd name="connsiteY4" fmla="*/ 219 h 248186"/>
                <a:gd name="connsiteX5" fmla="*/ 1205385 w 1440017"/>
                <a:gd name="connsiteY5" fmla="*/ 219 h 248186"/>
                <a:gd name="connsiteX6" fmla="*/ 1225641 w 1440017"/>
                <a:gd name="connsiteY6" fmla="*/ 12347 h 248186"/>
                <a:gd name="connsiteX7" fmla="*/ 1290157 w 1440017"/>
                <a:gd name="connsiteY7" fmla="*/ 105057 h 248186"/>
                <a:gd name="connsiteX8" fmla="*/ 1434176 w 1440017"/>
                <a:gd name="connsiteY8" fmla="*/ 242090 h 248186"/>
                <a:gd name="connsiteX9" fmla="*/ 1439382 w 1440017"/>
                <a:gd name="connsiteY9" fmla="*/ 246535 h 248186"/>
                <a:gd name="connsiteX10" fmla="*/ 1440017 w 1440017"/>
                <a:gd name="connsiteY10" fmla="*/ 248186 h 248186"/>
                <a:gd name="connsiteX0" fmla="*/ 1439987 w 1439987"/>
                <a:gd name="connsiteY0" fmla="*/ 248186 h 248186"/>
                <a:gd name="connsiteX1" fmla="*/ 32 w 1439987"/>
                <a:gd name="connsiteY1" fmla="*/ 248186 h 248186"/>
                <a:gd name="connsiteX2" fmla="*/ 3538 w 1439987"/>
                <a:gd name="connsiteY2" fmla="*/ 192881 h 248186"/>
                <a:gd name="connsiteX3" fmla="*/ 1294001 w 1439987"/>
                <a:gd name="connsiteY3" fmla="*/ 192497 h 248186"/>
                <a:gd name="connsiteX4" fmla="*/ 1147316 w 1439987"/>
                <a:gd name="connsiteY4" fmla="*/ 219 h 248186"/>
                <a:gd name="connsiteX5" fmla="*/ 1205355 w 1439987"/>
                <a:gd name="connsiteY5" fmla="*/ 219 h 248186"/>
                <a:gd name="connsiteX6" fmla="*/ 1225611 w 1439987"/>
                <a:gd name="connsiteY6" fmla="*/ 12347 h 248186"/>
                <a:gd name="connsiteX7" fmla="*/ 1290127 w 1439987"/>
                <a:gd name="connsiteY7" fmla="*/ 105057 h 248186"/>
                <a:gd name="connsiteX8" fmla="*/ 1434146 w 1439987"/>
                <a:gd name="connsiteY8" fmla="*/ 242090 h 248186"/>
                <a:gd name="connsiteX9" fmla="*/ 1439352 w 1439987"/>
                <a:gd name="connsiteY9" fmla="*/ 246535 h 248186"/>
                <a:gd name="connsiteX10" fmla="*/ 1439987 w 1439987"/>
                <a:gd name="connsiteY10" fmla="*/ 248186 h 248186"/>
                <a:gd name="connsiteX0" fmla="*/ 1436625 w 1436625"/>
                <a:gd name="connsiteY0" fmla="*/ 248186 h 248186"/>
                <a:gd name="connsiteX1" fmla="*/ 122 w 1436625"/>
                <a:gd name="connsiteY1" fmla="*/ 248186 h 248186"/>
                <a:gd name="connsiteX2" fmla="*/ 176 w 1436625"/>
                <a:gd name="connsiteY2" fmla="*/ 192881 h 248186"/>
                <a:gd name="connsiteX3" fmla="*/ 1290639 w 1436625"/>
                <a:gd name="connsiteY3" fmla="*/ 192497 h 248186"/>
                <a:gd name="connsiteX4" fmla="*/ 1143954 w 1436625"/>
                <a:gd name="connsiteY4" fmla="*/ 219 h 248186"/>
                <a:gd name="connsiteX5" fmla="*/ 1201993 w 1436625"/>
                <a:gd name="connsiteY5" fmla="*/ 219 h 248186"/>
                <a:gd name="connsiteX6" fmla="*/ 1222249 w 1436625"/>
                <a:gd name="connsiteY6" fmla="*/ 12347 h 248186"/>
                <a:gd name="connsiteX7" fmla="*/ 1286765 w 1436625"/>
                <a:gd name="connsiteY7" fmla="*/ 105057 h 248186"/>
                <a:gd name="connsiteX8" fmla="*/ 1430784 w 1436625"/>
                <a:gd name="connsiteY8" fmla="*/ 242090 h 248186"/>
                <a:gd name="connsiteX9" fmla="*/ 1435990 w 1436625"/>
                <a:gd name="connsiteY9" fmla="*/ 246535 h 248186"/>
                <a:gd name="connsiteX10" fmla="*/ 1436625 w 1436625"/>
                <a:gd name="connsiteY10" fmla="*/ 248186 h 248186"/>
                <a:gd name="connsiteX0" fmla="*/ 1436553 w 1436553"/>
                <a:gd name="connsiteY0" fmla="*/ 248186 h 248186"/>
                <a:gd name="connsiteX1" fmla="*/ 50 w 1436553"/>
                <a:gd name="connsiteY1" fmla="*/ 248186 h 248186"/>
                <a:gd name="connsiteX2" fmla="*/ 1830 w 1436553"/>
                <a:gd name="connsiteY2" fmla="*/ 192881 h 248186"/>
                <a:gd name="connsiteX3" fmla="*/ 1290567 w 1436553"/>
                <a:gd name="connsiteY3" fmla="*/ 192497 h 248186"/>
                <a:gd name="connsiteX4" fmla="*/ 1143882 w 1436553"/>
                <a:gd name="connsiteY4" fmla="*/ 219 h 248186"/>
                <a:gd name="connsiteX5" fmla="*/ 1201921 w 1436553"/>
                <a:gd name="connsiteY5" fmla="*/ 219 h 248186"/>
                <a:gd name="connsiteX6" fmla="*/ 1222177 w 1436553"/>
                <a:gd name="connsiteY6" fmla="*/ 12347 h 248186"/>
                <a:gd name="connsiteX7" fmla="*/ 1286693 w 1436553"/>
                <a:gd name="connsiteY7" fmla="*/ 105057 h 248186"/>
                <a:gd name="connsiteX8" fmla="*/ 1430712 w 1436553"/>
                <a:gd name="connsiteY8" fmla="*/ 242090 h 248186"/>
                <a:gd name="connsiteX9" fmla="*/ 1435918 w 1436553"/>
                <a:gd name="connsiteY9" fmla="*/ 246535 h 248186"/>
                <a:gd name="connsiteX10" fmla="*/ 1436553 w 1436553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34899" h="248186">
                  <a:moveTo>
                    <a:pt x="1434899" y="248186"/>
                  </a:moveTo>
                  <a:lnTo>
                    <a:pt x="122" y="248186"/>
                  </a:lnTo>
                  <a:cubicBezTo>
                    <a:pt x="-319" y="229623"/>
                    <a:pt x="617" y="211444"/>
                    <a:pt x="176" y="192881"/>
                  </a:cubicBezTo>
                  <a:lnTo>
                    <a:pt x="1288913" y="192497"/>
                  </a:lnTo>
                  <a:cubicBezTo>
                    <a:pt x="1231064" y="134140"/>
                    <a:pt x="1177788" y="74768"/>
                    <a:pt x="1142228" y="219"/>
                  </a:cubicBezTo>
                  <a:cubicBezTo>
                    <a:pt x="1162611" y="219"/>
                    <a:pt x="1181471" y="854"/>
                    <a:pt x="1200267" y="219"/>
                  </a:cubicBezTo>
                  <a:cubicBezTo>
                    <a:pt x="1209059" y="-1141"/>
                    <a:pt x="1217571" y="3956"/>
                    <a:pt x="1220523" y="12347"/>
                  </a:cubicBezTo>
                  <a:cubicBezTo>
                    <a:pt x="1238085" y="45816"/>
                    <a:pt x="1259758" y="76961"/>
                    <a:pt x="1285039" y="105057"/>
                  </a:cubicBezTo>
                  <a:cubicBezTo>
                    <a:pt x="1328667" y="155126"/>
                    <a:pt x="1376883" y="201004"/>
                    <a:pt x="1429058" y="242090"/>
                  </a:cubicBezTo>
                  <a:cubicBezTo>
                    <a:pt x="1430836" y="243551"/>
                    <a:pt x="1432613" y="245011"/>
                    <a:pt x="1434264" y="246535"/>
                  </a:cubicBezTo>
                  <a:cubicBezTo>
                    <a:pt x="1434582" y="246599"/>
                    <a:pt x="1434582" y="247170"/>
                    <a:pt x="1434899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8878496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A Template_Mai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190463" y="928670"/>
            <a:ext cx="11715792" cy="5214974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90459" y="357166"/>
            <a:ext cx="11715832" cy="50040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GB" sz="2400" b="1" kern="1200" baseline="0" dirty="0" smtClean="0">
                <a:solidFill>
                  <a:srgbClr val="0070C0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 marL="342900" lvl="0" indent="-3429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None/>
            </a:pPr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6" name="Slide Number Placeholder 5"/>
          <p:cNvSpPr txBox="1">
            <a:spLocks/>
          </p:cNvSpPr>
          <p:nvPr userDrawn="1"/>
        </p:nvSpPr>
        <p:spPr>
          <a:xfrm>
            <a:off x="9061491" y="6492906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18ABFB6-A9C6-4619-9721-3B608E8ED143}" type="slidenum">
              <a:rPr kumimoji="0" lang="en-GB" sz="1000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10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757182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744390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QA Template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NewSwoop_Footer.jpg"/>
          <p:cNvPicPr>
            <a:picLocks noChangeAspect="1"/>
          </p:cNvPicPr>
          <p:nvPr userDrawn="1"/>
        </p:nvPicPr>
        <p:blipFill>
          <a:blip r:embed="rId2" cstate="print"/>
          <a:srcRect b="6922"/>
          <a:stretch>
            <a:fillRect/>
          </a:stretch>
        </p:blipFill>
        <p:spPr>
          <a:xfrm>
            <a:off x="0" y="4980440"/>
            <a:ext cx="12192000" cy="17759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71466" y="2130432"/>
            <a:ext cx="11049077" cy="1470025"/>
          </a:xfrm>
        </p:spPr>
        <p:txBody>
          <a:bodyPr>
            <a:normAutofit/>
          </a:bodyPr>
          <a:lstStyle>
            <a:lvl1pPr algn="ctr">
              <a:defRPr sz="3600">
                <a:solidFill>
                  <a:srgbClr val="0070C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2400" b="1">
                <a:solidFill>
                  <a:srgbClr val="AAAAAA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14"/>
          <a:stretch>
            <a:fillRect/>
          </a:stretch>
        </p:blipFill>
        <p:spPr>
          <a:xfrm>
            <a:off x="894080" y="785794"/>
            <a:ext cx="991616" cy="707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48271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A Template_Pictur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/>
          <p:cNvSpPr>
            <a:spLocks noGrp="1"/>
          </p:cNvSpPr>
          <p:nvPr>
            <p:ph sz="quarter" idx="15"/>
          </p:nvPr>
        </p:nvSpPr>
        <p:spPr>
          <a:xfrm>
            <a:off x="190463" y="928694"/>
            <a:ext cx="11715792" cy="5286375"/>
          </a:xfrm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90459" y="357166"/>
            <a:ext cx="11715832" cy="50040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GB" sz="2400" b="1" kern="1200" baseline="0" dirty="0" smtClean="0">
                <a:solidFill>
                  <a:srgbClr val="0070C0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 marL="342900" lvl="0" indent="-3429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None/>
            </a:pPr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6" name="Slide Number Placeholder 5"/>
          <p:cNvSpPr txBox="1">
            <a:spLocks/>
          </p:cNvSpPr>
          <p:nvPr userDrawn="1"/>
        </p:nvSpPr>
        <p:spPr>
          <a:xfrm>
            <a:off x="9061491" y="6492906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18ABFB6-A9C6-4619-9721-3B608E8ED143}" type="slidenum">
              <a:rPr kumimoji="0" lang="en-GB" sz="1000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10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6938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1">
    <p:bg>
      <p:bgPr>
        <a:solidFill>
          <a:srgbClr val="09ED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44640" y="15240"/>
            <a:ext cx="5547360" cy="684276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534471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1" y="1914129"/>
            <a:ext cx="3592020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noProof="0" dirty="0"/>
              <a:t>CLICK TO EDIT TITLE</a:t>
            </a:r>
            <a:endParaRPr lang="en-GB" noProof="0" dirty="0"/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-1420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6561057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ousekeep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3">
            <a:extLst>
              <a:ext uri="{FF2B5EF4-FFF2-40B4-BE49-F238E27FC236}">
                <a16:creationId xmlns:a16="http://schemas.microsoft.com/office/drawing/2014/main" id="{3344A4B7-0EC8-AD4A-8611-5B12AB419DC2}"/>
              </a:ext>
            </a:extLst>
          </p:cNvPr>
          <p:cNvSpPr/>
          <p:nvPr userDrawn="1"/>
        </p:nvSpPr>
        <p:spPr>
          <a:xfrm>
            <a:off x="0" y="0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4" y="3433680"/>
            <a:ext cx="5627171" cy="968987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Housekeeping</a:t>
            </a:r>
            <a:endParaRPr lang="en-GB" noProof="0" dirty="0"/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84784" y="4894524"/>
            <a:ext cx="5627171" cy="1186921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Char char="•"/>
              <a:tabLst/>
              <a:defRPr sz="2000" b="0">
                <a:solidFill>
                  <a:schemeClr val="bg1"/>
                </a:solidFill>
              </a:defRPr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 dirty="0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42768793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eet &amp; Greet 1">
    <p:bg>
      <p:bgPr>
        <a:solidFill>
          <a:srgbClr val="38E2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08881" y="-11575"/>
            <a:ext cx="8079261" cy="6875362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1706477"/>
            <a:ext cx="5002556" cy="8081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3600">
                <a:solidFill>
                  <a:srgbClr val="004050"/>
                </a:solidFill>
              </a:defRPr>
            </a:lvl1pPr>
          </a:lstStyle>
          <a:p>
            <a:r>
              <a:rPr lang="en-US" noProof="0" dirty="0"/>
              <a:t>Meet &amp; Greet</a:t>
            </a:r>
            <a:endParaRPr lang="en-GB" noProof="0" dirty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2915404"/>
            <a:ext cx="4278655" cy="3401576"/>
          </a:xfrm>
        </p:spPr>
        <p:txBody>
          <a:bodyPr/>
          <a:lstStyle>
            <a:lvl1pPr>
              <a:lnSpc>
                <a:spcPct val="100000"/>
              </a:lnSpc>
              <a:defRPr b="0" baseline="0"/>
            </a:lvl1pPr>
          </a:lstStyle>
          <a:p>
            <a:pPr lvl="0"/>
            <a:r>
              <a:rPr lang="en-US" dirty="0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40459597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4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03 Section Divide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6239" y="1556247"/>
            <a:ext cx="5810250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90000"/>
              </a:lnSpc>
              <a:defRPr sz="3600" spc="60" baseline="0">
                <a:solidFill>
                  <a:srgbClr val="004050"/>
                </a:solidFill>
              </a:defRPr>
            </a:lvl1pPr>
          </a:lstStyle>
          <a:p>
            <a:r>
              <a:rPr lang="en-US" noProof="0" dirty="0"/>
              <a:t>CLICK TO EDIT </a:t>
            </a:r>
            <a:br>
              <a:rPr lang="en-US" noProof="0" dirty="0"/>
            </a:br>
            <a:r>
              <a:rPr lang="en-US" noProof="0" dirty="0"/>
              <a:t>MASTER TITLE STYLE</a:t>
            </a:r>
            <a:endParaRPr lang="en-GB" noProof="0" dirty="0"/>
          </a:p>
        </p:txBody>
      </p:sp>
      <p:grpSp>
        <p:nvGrpSpPr>
          <p:cNvPr id="27" name="Group 26"/>
          <p:cNvGrpSpPr/>
          <p:nvPr userDrawn="1"/>
        </p:nvGrpSpPr>
        <p:grpSpPr>
          <a:xfrm>
            <a:off x="-2229" y="2361812"/>
            <a:ext cx="11067619" cy="4502135"/>
            <a:chOff x="-2229" y="2361812"/>
            <a:chExt cx="11067619" cy="4502135"/>
          </a:xfrm>
          <a:solidFill>
            <a:srgbClr val="004050"/>
          </a:solidFill>
        </p:grpSpPr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2229" y="49513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0029218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4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000" b="0"/>
            </a:lvl1pPr>
            <a:lvl2pPr marL="180000" indent="-180000">
              <a:lnSpc>
                <a:spcPct val="100000"/>
              </a:lnSpc>
              <a:buFont typeface="Arial" panose="020B0604020202020204" pitchFamily="34" charset="0"/>
              <a:buChar char="•"/>
              <a:defRPr sz="2000"/>
            </a:lvl2pPr>
            <a:lvl3pPr marL="180000" indent="-180000">
              <a:buFont typeface="Arial" panose="020B0604020202020204" pitchFamily="34" charset="0"/>
              <a:buChar char="•"/>
              <a:defRPr sz="2000"/>
            </a:lvl3pPr>
            <a:lvl4pPr marL="180000" indent="-180000">
              <a:buFont typeface="Arial" panose="020B0604020202020204" pitchFamily="34" charset="0"/>
              <a:buChar char="•"/>
              <a:defRPr sz="2000"/>
            </a:lvl4pPr>
            <a:lvl5pPr marL="180000" indent="-180000"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DF3D0604-3EEB-7547-A86F-8B3EFC40A3EC}"/>
              </a:ext>
            </a:extLst>
          </p:cNvPr>
          <p:cNvSpPr/>
          <p:nvPr userDrawn="1"/>
        </p:nvSpPr>
        <p:spPr>
          <a:xfrm>
            <a:off x="384784" y="4504759"/>
            <a:ext cx="4321328" cy="1964632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rgbClr val="09EDB8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349984"/>
            <a:ext cx="3443732" cy="2751998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spc="60" baseline="0">
                <a:solidFill>
                  <a:srgbClr val="09EDB8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slide title to sit here</a:t>
            </a:r>
          </a:p>
        </p:txBody>
      </p:sp>
    </p:spTree>
    <p:extLst>
      <p:ext uri="{BB962C8B-B14F-4D97-AF65-F5344CB8AC3E}">
        <p14:creationId xmlns:p14="http://schemas.microsoft.com/office/powerpoint/2010/main" val="35899453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242034"/>
            <a:ext cx="3694112" cy="2917842"/>
          </a:xfrm>
        </p:spPr>
        <p:txBody>
          <a:bodyPr anchor="b"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098146" y="579549"/>
            <a:ext cx="5718225" cy="5899039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0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2000"/>
            </a:lvl2pPr>
            <a:lvl3pPr marL="180000" indent="-180000">
              <a:buFont typeface="Arial" panose="020B0604020202020204" pitchFamily="34" charset="0"/>
              <a:buChar char="•"/>
              <a:defRPr sz="20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2"/>
            <a:r>
              <a:rPr lang="en-GB" dirty="0"/>
              <a:t>Fourth level</a:t>
            </a:r>
          </a:p>
          <a:p>
            <a:pPr lvl="2"/>
            <a:r>
              <a:rPr lang="en-GB" dirty="0"/>
              <a:t>Fifth level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-6058" y="3531457"/>
            <a:ext cx="5797612" cy="2365031"/>
            <a:chOff x="-2229" y="2361812"/>
            <a:chExt cx="11067619" cy="4514835"/>
          </a:xfrm>
          <a:solidFill>
            <a:srgbClr val="09EDB8"/>
          </a:solidFill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3703584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theme" Target="../theme/theme1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FB68A7-A656-A348-AE42-02B5F30E1E55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339971" y="562058"/>
            <a:ext cx="11517818" cy="8050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23AAC1-38C0-EC41-AF66-7EC76ACCB83E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341272" y="1368256"/>
            <a:ext cx="11516239" cy="495535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 dirty="0"/>
              <a:t>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98754" y="6584738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 b="1" i="0">
                <a:solidFill>
                  <a:schemeClr val="bg1">
                    <a:lumMod val="50000"/>
                  </a:schemeClr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04647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1" r:id="rId1"/>
    <p:sldLayoutId id="2147483812" r:id="rId2"/>
    <p:sldLayoutId id="2147483813" r:id="rId3"/>
    <p:sldLayoutId id="2147483798" r:id="rId4"/>
    <p:sldLayoutId id="2147483806" r:id="rId5"/>
    <p:sldLayoutId id="2147483709" r:id="rId6"/>
    <p:sldLayoutId id="2147483822" r:id="rId7"/>
    <p:sldLayoutId id="2147483802" r:id="rId8"/>
    <p:sldLayoutId id="2147483792" r:id="rId9"/>
    <p:sldLayoutId id="2147483810" r:id="rId10"/>
    <p:sldLayoutId id="2147483804" r:id="rId11"/>
    <p:sldLayoutId id="2147483821" r:id="rId12"/>
    <p:sldLayoutId id="2147483824" r:id="rId13"/>
    <p:sldLayoutId id="2147483828" r:id="rId14"/>
    <p:sldLayoutId id="2147483853" r:id="rId15"/>
    <p:sldLayoutId id="2147483899" r:id="rId16"/>
    <p:sldLayoutId id="2147483832" r:id="rId17"/>
    <p:sldLayoutId id="2147483833" r:id="rId18"/>
    <p:sldLayoutId id="2147483836" r:id="rId19"/>
    <p:sldLayoutId id="2147483852" r:id="rId20"/>
    <p:sldLayoutId id="2147483900" r:id="rId21"/>
    <p:sldLayoutId id="2147483820" r:id="rId22"/>
    <p:sldLayoutId id="2147483842" r:id="rId23"/>
    <p:sldLayoutId id="2147483845" r:id="rId24"/>
    <p:sldLayoutId id="2147483851" r:id="rId25"/>
    <p:sldLayoutId id="2147483901" r:id="rId26"/>
    <p:sldLayoutId id="2147483650" r:id="rId27"/>
    <p:sldLayoutId id="2147483734" r:id="rId28"/>
    <p:sldLayoutId id="2147483796" r:id="rId29"/>
    <p:sldLayoutId id="2147483719" r:id="rId30"/>
    <p:sldLayoutId id="2147483721" r:id="rId31"/>
    <p:sldLayoutId id="2147483724" r:id="rId32"/>
    <p:sldLayoutId id="2147483797" r:id="rId33"/>
    <p:sldLayoutId id="2147483814" r:id="rId34"/>
    <p:sldLayoutId id="2147483903" r:id="rId35"/>
    <p:sldLayoutId id="2147483905" r:id="rId36"/>
    <p:sldLayoutId id="2147483906" r:id="rId37"/>
    <p:sldLayoutId id="2147483907" r:id="rId38"/>
  </p:sldLayoutIdLst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0" i="0" kern="1200" cap="none" baseline="0">
          <a:solidFill>
            <a:schemeClr val="tx1"/>
          </a:solidFill>
          <a:latin typeface="Krana Fat B" panose="00000B00000000000000" pitchFamily="50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650"/>
        </a:spcAft>
        <a:buSzPct val="115000"/>
        <a:buFontTx/>
        <a:buNone/>
        <a:defRPr sz="20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1pPr>
      <a:lvl2pPr marL="355600" indent="-266700" algn="l" defTabSz="914400" rtl="0" eaLnBrk="1" latinLnBrk="0" hangingPunct="1">
        <a:lnSpc>
          <a:spcPct val="100000"/>
        </a:lnSpc>
        <a:spcBef>
          <a:spcPts val="0"/>
        </a:spcBef>
        <a:spcAft>
          <a:spcPts val="650"/>
        </a:spcAft>
        <a:buSzPct val="125000"/>
        <a:buFontTx/>
        <a:buBlip>
          <a:blip r:embed="rId40"/>
        </a:buBlip>
        <a:tabLst/>
        <a:defRPr sz="20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2pPr>
      <a:lvl3pPr marL="355600" indent="-266700" algn="l" defTabSz="914400" rtl="0" eaLnBrk="1" latinLnBrk="0" hangingPunct="1">
        <a:lnSpc>
          <a:spcPct val="100000"/>
        </a:lnSpc>
        <a:spcBef>
          <a:spcPts val="0"/>
        </a:spcBef>
        <a:spcAft>
          <a:spcPts val="650"/>
        </a:spcAft>
        <a:buSzPct val="120000"/>
        <a:buFontTx/>
        <a:buBlip>
          <a:blip r:embed="rId40"/>
        </a:buBlip>
        <a:tabLst/>
        <a:defRPr sz="20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3pPr>
      <a:lvl4pPr marL="355600" indent="-266700" algn="l" defTabSz="914400" rtl="0" eaLnBrk="1" latinLnBrk="0" hangingPunct="1">
        <a:lnSpc>
          <a:spcPct val="100000"/>
        </a:lnSpc>
        <a:spcBef>
          <a:spcPts val="0"/>
        </a:spcBef>
        <a:spcAft>
          <a:spcPts val="650"/>
        </a:spcAft>
        <a:buSzPct val="120000"/>
        <a:buFontTx/>
        <a:buBlip>
          <a:blip r:embed="rId40"/>
        </a:buBlip>
        <a:tabLst/>
        <a:defRPr sz="20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4pPr>
      <a:lvl5pPr marL="355600" indent="-266700" algn="l" defTabSz="914400" rtl="0" eaLnBrk="1" latinLnBrk="0" hangingPunct="1">
        <a:lnSpc>
          <a:spcPct val="100000"/>
        </a:lnSpc>
        <a:spcBef>
          <a:spcPts val="0"/>
        </a:spcBef>
        <a:spcAft>
          <a:spcPts val="650"/>
        </a:spcAft>
        <a:buSzPct val="125000"/>
        <a:buFontTx/>
        <a:buBlip>
          <a:blip r:embed="rId40"/>
        </a:buBlip>
        <a:tabLst/>
        <a:defRPr sz="20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8" userDrawn="1">
          <p15:clr>
            <a:srgbClr val="F26B43"/>
          </p15:clr>
        </p15:guide>
        <p15:guide id="2" orient="horz" pos="4081" userDrawn="1">
          <p15:clr>
            <a:srgbClr val="F26B43"/>
          </p15:clr>
        </p15:guide>
        <p15:guide id="3" pos="237" userDrawn="1">
          <p15:clr>
            <a:srgbClr val="F26B43"/>
          </p15:clr>
        </p15:guide>
        <p15:guide id="4" pos="732" userDrawn="1">
          <p15:clr>
            <a:srgbClr val="F26B43"/>
          </p15:clr>
        </p15:guide>
        <p15:guide id="5" pos="850" userDrawn="1">
          <p15:clr>
            <a:srgbClr val="F26B43"/>
          </p15:clr>
        </p15:guide>
        <p15:guide id="6" pos="1345" userDrawn="1">
          <p15:clr>
            <a:srgbClr val="F26B43"/>
          </p15:clr>
        </p15:guide>
        <p15:guide id="7" pos="1460" userDrawn="1">
          <p15:clr>
            <a:srgbClr val="F26B43"/>
          </p15:clr>
        </p15:guide>
        <p15:guide id="8" pos="1954" userDrawn="1">
          <p15:clr>
            <a:srgbClr val="F26B43"/>
          </p15:clr>
        </p15:guide>
        <p15:guide id="9" pos="2069" userDrawn="1">
          <p15:clr>
            <a:srgbClr val="F26B43"/>
          </p15:clr>
        </p15:guide>
        <p15:guide id="10" pos="2564" userDrawn="1">
          <p15:clr>
            <a:srgbClr val="F26B43"/>
          </p15:clr>
        </p15:guide>
        <p15:guide id="11" pos="2683" userDrawn="1">
          <p15:clr>
            <a:srgbClr val="F26B43"/>
          </p15:clr>
        </p15:guide>
        <p15:guide id="12" pos="3173" userDrawn="1">
          <p15:clr>
            <a:srgbClr val="F26B43"/>
          </p15:clr>
        </p15:guide>
        <p15:guide id="13" pos="3288" userDrawn="1">
          <p15:clr>
            <a:srgbClr val="F26B43"/>
          </p15:clr>
        </p15:guide>
        <p15:guide id="14" pos="3782" userDrawn="1">
          <p15:clr>
            <a:srgbClr val="F26B43"/>
          </p15:clr>
        </p15:guide>
        <p15:guide id="15" pos="3897" userDrawn="1">
          <p15:clr>
            <a:srgbClr val="F26B43"/>
          </p15:clr>
        </p15:guide>
        <p15:guide id="16" pos="4392" userDrawn="1">
          <p15:clr>
            <a:srgbClr val="F26B43"/>
          </p15:clr>
        </p15:guide>
        <p15:guide id="17" pos="4506" userDrawn="1">
          <p15:clr>
            <a:srgbClr val="F26B43"/>
          </p15:clr>
        </p15:guide>
        <p15:guide id="18" pos="5001" userDrawn="1">
          <p15:clr>
            <a:srgbClr val="F26B43"/>
          </p15:clr>
        </p15:guide>
        <p15:guide id="19" pos="5115" userDrawn="1">
          <p15:clr>
            <a:srgbClr val="F26B43"/>
          </p15:clr>
        </p15:guide>
        <p15:guide id="20" pos="5610" userDrawn="1">
          <p15:clr>
            <a:srgbClr val="F26B43"/>
          </p15:clr>
        </p15:guide>
        <p15:guide id="21" pos="5725" userDrawn="1">
          <p15:clr>
            <a:srgbClr val="F26B43"/>
          </p15:clr>
        </p15:guide>
        <p15:guide id="22" pos="6220" userDrawn="1">
          <p15:clr>
            <a:srgbClr val="F26B43"/>
          </p15:clr>
        </p15:guide>
        <p15:guide id="23" pos="6334" userDrawn="1">
          <p15:clr>
            <a:srgbClr val="F26B43"/>
          </p15:clr>
        </p15:guide>
        <p15:guide id="24" pos="6829" userDrawn="1">
          <p15:clr>
            <a:srgbClr val="F26B43"/>
          </p15:clr>
        </p15:guide>
        <p15:guide id="25" pos="6943" userDrawn="1">
          <p15:clr>
            <a:srgbClr val="F26B43"/>
          </p15:clr>
        </p15:guide>
        <p15:guide id="26" pos="7438" userDrawn="1">
          <p15:clr>
            <a:srgbClr val="F26B43"/>
          </p15:clr>
        </p15:guide>
        <p15:guide id="27" pos="3840" userDrawn="1">
          <p15:clr>
            <a:srgbClr val="9FCC3B"/>
          </p15:clr>
        </p15:guide>
        <p15:guide id="28" orient="horz" pos="2160" userDrawn="1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7.xml"/><Relationship Id="rId4" Type="http://schemas.openxmlformats.org/officeDocument/2006/relationships/hyperlink" Target="https://refactoring.guru/design-patterns/csharp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7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7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7B6C4B-BB45-2B31-8878-6A686B44C84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Solid Principles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796940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 example – Inflexible design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1273" y="1368256"/>
            <a:ext cx="11120626" cy="1895939"/>
          </a:xfrm>
        </p:spPr>
        <p:txBody>
          <a:bodyPr vert="horz" lIns="0" tIns="0" rIns="0" bIns="0" rtlCol="0" anchor="t" anchorCtr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dirty="0"/>
              <a:t>The following code logs a message in a console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dirty="0"/>
              <a:t>But the class </a:t>
            </a:r>
            <a:r>
              <a:rPr lang="en-GB" b="1" i="1" dirty="0" err="1">
                <a:solidFill>
                  <a:schemeClr val="tx1">
                    <a:lumMod val="90000"/>
                    <a:lumOff val="10000"/>
                  </a:schemeClr>
                </a:solidFill>
              </a:rPr>
              <a:t>BusinessApp</a:t>
            </a:r>
            <a:r>
              <a:rPr lang="en-GB" b="1" i="1" dirty="0"/>
              <a:t> </a:t>
            </a:r>
            <a:r>
              <a:rPr lang="en-GB" b="1" dirty="0"/>
              <a:t>has a dependency on the class </a:t>
            </a:r>
            <a:r>
              <a:rPr lang="en-GB" b="1" i="1" dirty="0" err="1">
                <a:solidFill>
                  <a:schemeClr val="tx1">
                    <a:lumMod val="90000"/>
                    <a:lumOff val="10000"/>
                  </a:schemeClr>
                </a:solidFill>
              </a:rPr>
              <a:t>LogWriter</a:t>
            </a:r>
            <a:endParaRPr lang="en-GB" b="1" i="1" dirty="0">
              <a:solidFill>
                <a:schemeClr val="tx1">
                  <a:lumMod val="90000"/>
                  <a:lumOff val="10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dirty="0"/>
              <a:t>This violates the DI principle. </a:t>
            </a:r>
            <a:r>
              <a:rPr lang="en-GB" dirty="0"/>
              <a:t>What if you want to send email instead?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9699" y="3197895"/>
            <a:ext cx="2821092" cy="26935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42D3566-A45B-593A-043A-427B81DF9067}"/>
              </a:ext>
            </a:extLst>
          </p:cNvPr>
          <p:cNvSpPr txBox="1"/>
          <p:nvPr/>
        </p:nvSpPr>
        <p:spPr>
          <a:xfrm>
            <a:off x="1067697" y="2698028"/>
            <a:ext cx="6408868" cy="369331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 err="1">
                <a:solidFill>
                  <a:srgbClr val="2B91AF"/>
                </a:solidFill>
                <a:latin typeface="Consolas" panose="020B0609020204030204" pitchFamily="49" charset="0"/>
              </a:rPr>
              <a:t>LogWriter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Write(String message) {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1" dirty="0" err="1">
                <a:solidFill>
                  <a:schemeClr val="accent1">
                    <a:lumMod val="75000"/>
                    <a:lumOff val="25000"/>
                  </a:schemeClr>
                </a:solidFill>
                <a:latin typeface="Cascadia Mono" panose="020B0609020000020004" pitchFamily="49" charset="0"/>
              </a:rPr>
              <a:t>File</a:t>
            </a:r>
            <a:r>
              <a:rPr lang="en-GB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.AppendAllText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"Log.txt"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, message);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en-GB" sz="18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 err="1">
                <a:solidFill>
                  <a:srgbClr val="2B91AF"/>
                </a:solidFill>
                <a:latin typeface="Consolas" panose="020B0609020204030204" pitchFamily="49" charset="0"/>
              </a:rPr>
              <a:t>BusinessApp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LogWriter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logger =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LogWriter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endParaRPr lang="en-GB" sz="18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Log(String message) {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logger.Write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(message);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097343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Better design but can improve</a:t>
            </a:r>
          </a:p>
        </p:txBody>
      </p:sp>
      <p:sp>
        <p:nvSpPr>
          <p:cNvPr id="4" name="Rectangle 3"/>
          <p:cNvSpPr/>
          <p:nvPr/>
        </p:nvSpPr>
        <p:spPr>
          <a:xfrm>
            <a:off x="605751" y="1299135"/>
            <a:ext cx="5838079" cy="378565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004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interface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 err="1">
                <a:solidFill>
                  <a:srgbClr val="2B91AF"/>
                </a:solidFill>
                <a:latin typeface="Consolas" panose="020B0609020204030204" pitchFamily="49" charset="0"/>
              </a:rPr>
              <a:t>Ilogger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Write(String message);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en-GB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 err="1">
                <a:solidFill>
                  <a:srgbClr val="2B91AF"/>
                </a:solidFill>
                <a:latin typeface="Consolas" panose="020B0609020204030204" pitchFamily="49" charset="0"/>
              </a:rPr>
              <a:t>LogWriter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en-GB" sz="16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Ilogger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Write(String message) {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	</a:t>
            </a:r>
            <a:r>
              <a:rPr lang="en-GB" sz="1600" b="1" dirty="0" err="1">
                <a:solidFill>
                  <a:schemeClr val="accent1">
                    <a:lumMod val="75000"/>
                    <a:lumOff val="25000"/>
                  </a:schemeClr>
                </a:solidFill>
                <a:latin typeface="Cascadia Mono" panose="020B0609020000020004" pitchFamily="49" charset="0"/>
              </a:rPr>
              <a:t>File</a:t>
            </a:r>
            <a:r>
              <a:rPr lang="en-GB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.AppendAllText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600" b="1" dirty="0">
                <a:solidFill>
                  <a:srgbClr val="A31515"/>
                </a:solidFill>
                <a:latin typeface="Consolas" panose="020B0609020204030204" pitchFamily="49" charset="0"/>
              </a:rPr>
              <a:t>"log.txt"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, message);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en-GB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 err="1">
                <a:solidFill>
                  <a:srgbClr val="2B91AF"/>
                </a:solidFill>
                <a:latin typeface="Consolas" panose="020B0609020204030204" pitchFamily="49" charset="0"/>
              </a:rPr>
              <a:t>EmailWriter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en-GB" sz="16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Ilogger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Write(String message) {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Outlook.Send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600" b="1" dirty="0">
                <a:solidFill>
                  <a:srgbClr val="A31515"/>
                </a:solidFill>
                <a:latin typeface="Consolas" panose="020B0609020204030204" pitchFamily="49" charset="0"/>
              </a:rPr>
              <a:t>"admin@qa.com"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, message);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4235" y="1329687"/>
            <a:ext cx="4384321" cy="1781419"/>
          </a:xfrm>
          <a:prstGeom prst="rect">
            <a:avLst/>
          </a:prstGeom>
          <a:ln w="19050">
            <a:noFill/>
          </a:ln>
          <a:effectLst/>
        </p:spPr>
      </p:pic>
      <p:sp>
        <p:nvSpPr>
          <p:cNvPr id="5" name="Rectangle 4"/>
          <p:cNvSpPr/>
          <p:nvPr/>
        </p:nvSpPr>
        <p:spPr>
          <a:xfrm>
            <a:off x="6644235" y="3272027"/>
            <a:ext cx="5196933" cy="2308324"/>
          </a:xfrm>
          <a:prstGeom prst="rect">
            <a:avLst/>
          </a:prstGeom>
          <a:ln w="19050">
            <a:solidFill>
              <a:srgbClr val="004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6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class</a:t>
            </a:r>
            <a:r>
              <a:rPr lang="en-GB" sz="16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1600" b="1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BusinessApp</a:t>
            </a:r>
            <a:r>
              <a:rPr lang="en-GB" sz="1600" b="1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en-GB" sz="16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GB" sz="1600" b="1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ILogger</a:t>
            </a:r>
            <a:r>
              <a:rPr lang="en-GB" sz="16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logger;</a:t>
            </a:r>
          </a:p>
          <a:p>
            <a:r>
              <a:rPr lang="en-GB" sz="16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GB" sz="16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public</a:t>
            </a:r>
            <a:r>
              <a:rPr lang="en-GB" sz="16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GB" sz="16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Log(</a:t>
            </a:r>
            <a:r>
              <a:rPr lang="en-GB" sz="16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</a:t>
            </a:r>
            <a:r>
              <a:rPr lang="en-GB" sz="16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message)  {</a:t>
            </a:r>
          </a:p>
          <a:p>
            <a:r>
              <a:rPr lang="en-GB" sz="16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GB" sz="16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GB" sz="16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(logger == </a:t>
            </a:r>
            <a:r>
              <a:rPr lang="en-GB" sz="16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null</a:t>
            </a:r>
            <a:r>
              <a:rPr lang="en-GB" sz="16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GB" sz="16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logger = </a:t>
            </a:r>
            <a:r>
              <a:rPr lang="en-GB" sz="16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new</a:t>
            </a:r>
            <a:r>
              <a:rPr lang="en-GB" sz="16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1600" b="1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LogWriter</a:t>
            </a:r>
            <a:r>
              <a:rPr lang="en-GB" sz="16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endParaRPr lang="en-GB" sz="1600" b="1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GB" sz="16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GB" sz="1600" b="1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logger.Write</a:t>
            </a:r>
            <a:r>
              <a:rPr lang="en-GB" sz="16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(message);</a:t>
            </a:r>
          </a:p>
          <a:p>
            <a:r>
              <a:rPr lang="en-GB" sz="16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</a:t>
            </a:r>
          </a:p>
          <a:p>
            <a:r>
              <a:rPr lang="en-GB" sz="16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Cloud Callout 6"/>
          <p:cNvSpPr/>
          <p:nvPr/>
        </p:nvSpPr>
        <p:spPr>
          <a:xfrm>
            <a:off x="2894380" y="5329421"/>
            <a:ext cx="2227811" cy="964276"/>
          </a:xfrm>
          <a:prstGeom prst="cloudCallout">
            <a:avLst>
              <a:gd name="adj1" fmla="val 94839"/>
              <a:gd name="adj2" fmla="val -40948"/>
            </a:avLst>
          </a:prstGeom>
          <a:solidFill>
            <a:schemeClr val="accent1">
              <a:lumMod val="20000"/>
              <a:lumOff val="8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  <a:cs typeface="Arial" pitchFamily="34" charset="0"/>
              </a:rPr>
              <a:t>Could improve!</a:t>
            </a:r>
          </a:p>
        </p:txBody>
      </p:sp>
    </p:spTree>
    <p:extLst>
      <p:ext uri="{BB962C8B-B14F-4D97-AF65-F5344CB8AC3E}">
        <p14:creationId xmlns:p14="http://schemas.microsoft.com/office/powerpoint/2010/main" val="36534852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Dependency Injection </a:t>
            </a:r>
            <a:endParaRPr lang="en-GB" sz="3000" dirty="0">
              <a:solidFill>
                <a:srgbClr val="C8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1272" y="1368256"/>
            <a:ext cx="11516239" cy="1052827"/>
          </a:xfrm>
        </p:spPr>
        <p:txBody>
          <a:bodyPr vert="horz" lIns="0" tIns="0" rIns="0" bIns="0" rtlCol="0" anchor="t" anchorCtr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Is for injecting the concrete implementation into a class that uses an abstraction </a:t>
            </a:r>
            <a:br>
              <a:rPr lang="en-GB" dirty="0"/>
            </a:br>
            <a:r>
              <a:rPr lang="en-GB" dirty="0"/>
              <a:t>(like an interface)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Dependencies can be injected into a Method/Constructor/Property </a:t>
            </a:r>
          </a:p>
        </p:txBody>
      </p:sp>
      <p:sp>
        <p:nvSpPr>
          <p:cNvPr id="4" name="Rectangle 3"/>
          <p:cNvSpPr/>
          <p:nvPr/>
        </p:nvSpPr>
        <p:spPr>
          <a:xfrm>
            <a:off x="2297945" y="2561389"/>
            <a:ext cx="7406641" cy="258532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b="1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b="1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b="1" dirty="0" err="1">
                <a:solidFill>
                  <a:srgbClr val="2B91AF"/>
                </a:solidFill>
                <a:latin typeface="Consolas" panose="020B0609020204030204" pitchFamily="49" charset="0"/>
              </a:rPr>
              <a:t>BusinessApp</a:t>
            </a:r>
            <a:endParaRPr lang="en-GB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ILogger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logger;</a:t>
            </a:r>
          </a:p>
          <a:p>
            <a:endParaRPr lang="en-GB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b="1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BusinessApp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ILogger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b="1" dirty="0">
                <a:solidFill>
                  <a:srgbClr val="C00000"/>
                </a:solidFill>
                <a:latin typeface="Consolas" panose="020B0609020204030204" pitchFamily="49" charset="0"/>
              </a:rPr>
              <a:t>logger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GB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.logger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= logger;</a:t>
            </a: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GB" b="1" dirty="0"/>
          </a:p>
        </p:txBody>
      </p:sp>
      <p:sp>
        <p:nvSpPr>
          <p:cNvPr id="5" name="Rectangle 4"/>
          <p:cNvSpPr/>
          <p:nvPr/>
        </p:nvSpPr>
        <p:spPr>
          <a:xfrm>
            <a:off x="2430948" y="5348690"/>
            <a:ext cx="7273638" cy="1323439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Main(String[] 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args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BusinessApp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app =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BusinessApp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 err="1">
                <a:solidFill>
                  <a:srgbClr val="C00000"/>
                </a:solidFill>
                <a:latin typeface="Consolas" panose="020B0609020204030204" pitchFamily="49" charset="0"/>
              </a:rPr>
              <a:t>EmailWriter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600" b="1" dirty="0">
                <a:solidFill>
                  <a:srgbClr val="008000"/>
                </a:solidFill>
                <a:latin typeface="Consolas" panose="020B0609020204030204" pitchFamily="49" charset="0"/>
              </a:rPr>
              <a:t>// other code</a:t>
            </a:r>
            <a:endParaRPr lang="en-GB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Freeform 5"/>
          <p:cNvSpPr/>
          <p:nvPr/>
        </p:nvSpPr>
        <p:spPr>
          <a:xfrm rot="1036166">
            <a:off x="7016595" y="3509074"/>
            <a:ext cx="1739727" cy="2161920"/>
          </a:xfrm>
          <a:custGeom>
            <a:avLst/>
            <a:gdLst>
              <a:gd name="connsiteX0" fmla="*/ 2078182 w 2734961"/>
              <a:gd name="connsiteY0" fmla="*/ 3372771 h 3372771"/>
              <a:gd name="connsiteX1" fmla="*/ 2610196 w 2734961"/>
              <a:gd name="connsiteY1" fmla="*/ 97556 h 3372771"/>
              <a:gd name="connsiteX2" fmla="*/ 0 w 2734961"/>
              <a:gd name="connsiteY2" fmla="*/ 795825 h 3372771"/>
              <a:gd name="connsiteX3" fmla="*/ 0 w 2734961"/>
              <a:gd name="connsiteY3" fmla="*/ 795825 h 3372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34961" h="3372771">
                <a:moveTo>
                  <a:pt x="2078182" y="3372771"/>
                </a:moveTo>
                <a:cubicBezTo>
                  <a:pt x="2517371" y="1949909"/>
                  <a:pt x="2956560" y="527047"/>
                  <a:pt x="2610196" y="97556"/>
                </a:cubicBezTo>
                <a:cubicBezTo>
                  <a:pt x="2263832" y="-331935"/>
                  <a:pt x="0" y="795825"/>
                  <a:pt x="0" y="795825"/>
                </a:cubicBezTo>
                <a:lnTo>
                  <a:pt x="0" y="795825"/>
                </a:lnTo>
              </a:path>
            </a:pathLst>
          </a:custGeom>
          <a:noFill/>
          <a:ln w="19050">
            <a:solidFill>
              <a:srgbClr val="C8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64018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Interface Segregation</a:t>
            </a:r>
            <a:endParaRPr lang="en-IN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5037138" y="1349984"/>
            <a:ext cx="5803900" cy="4519188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dirty="0"/>
              <a:t>Interfaces should be specific to a client.</a:t>
            </a:r>
          </a:p>
          <a:p>
            <a:pPr marL="522900" lvl="1" indent="-342900"/>
            <a:r>
              <a:rPr lang="en-GB" dirty="0"/>
              <a:t>Many specific interfaces are better than one general purpose interface.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dirty="0"/>
              <a:t>By using specific interfaces, it will present a clear understanding on what behaviours the client should use.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dirty="0"/>
              <a:t>Increases usability of interfaces as interface implementers should only use behaviours that are relevant.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dirty="0"/>
              <a:t>Let's have a look at an example…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7440273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First attempt: What could be </a:t>
            </a:r>
            <a:br>
              <a:rPr lang="en-GB" dirty="0"/>
            </a:br>
            <a:r>
              <a:rPr lang="en-GB" dirty="0"/>
              <a:t>the problem with this design?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Second attempt: </a:t>
            </a:r>
            <a:br>
              <a:rPr lang="en-GB" dirty="0"/>
            </a:br>
            <a:r>
              <a:rPr lang="en-GB" dirty="0"/>
              <a:t>Is this solution better? Why?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Yes! Customer can extend</a:t>
            </a:r>
            <a:br>
              <a:rPr lang="en-GB" dirty="0"/>
            </a:br>
            <a:r>
              <a:rPr lang="en-GB" dirty="0"/>
              <a:t>another class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But what could be a problem </a:t>
            </a:r>
            <a:br>
              <a:rPr lang="en-GB" dirty="0"/>
            </a:br>
            <a:r>
              <a:rPr lang="en-GB" dirty="0"/>
              <a:t>with this solution?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Customer association to a bank account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8270" y="1991523"/>
            <a:ext cx="3838575" cy="9715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3002" y="2930419"/>
            <a:ext cx="3381375" cy="263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445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Third attempt – Create many interfaces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idx="1"/>
          </p:nvPr>
        </p:nvSpPr>
        <p:spPr>
          <a:xfrm>
            <a:off x="341272" y="1368256"/>
            <a:ext cx="11079203" cy="1746419"/>
          </a:xfrm>
        </p:spPr>
        <p:txBody>
          <a:bodyPr vert="horz" lIns="0" tIns="0" rIns="0" bIns="0" rtlCol="0" anchor="t" anchorCtr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We should not allow customers to change their account ID!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Give customers their own account interface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The admin app can change IDs and has the same capabilities as a customer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9155" y="2893808"/>
            <a:ext cx="7809305" cy="3421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0910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4776395" y="1349984"/>
            <a:ext cx="7031430" cy="5119407"/>
          </a:xfrm>
        </p:spPr>
        <p:txBody>
          <a:bodyPr anchor="t">
            <a:normAutofit/>
          </a:bodyPr>
          <a:lstStyle/>
          <a:p>
            <a:r>
              <a:rPr lang="en-GB" b="1" dirty="0"/>
              <a:t>What is a pattern?</a:t>
            </a:r>
          </a:p>
          <a:p>
            <a:pPr marL="342900" lvl="1" indent="-342900">
              <a:spcAft>
                <a:spcPts val="650"/>
              </a:spcAft>
              <a:buSzPct val="115000"/>
            </a:pPr>
            <a:endParaRPr lang="en-GB" dirty="0"/>
          </a:p>
          <a:p>
            <a:pPr marL="342900" lvl="1" indent="-342900">
              <a:spcAft>
                <a:spcPts val="650"/>
              </a:spcAft>
              <a:buSzPct val="115000"/>
            </a:pPr>
            <a:r>
              <a:rPr lang="en-GB" dirty="0"/>
              <a:t>Is a general reusable solution to a commonly occurring problem within a given context</a:t>
            </a:r>
          </a:p>
          <a:p>
            <a:pPr marL="342900" lvl="1" indent="-342900">
              <a:spcAft>
                <a:spcPts val="650"/>
              </a:spcAft>
              <a:buSzPct val="115000"/>
            </a:pPr>
            <a:endParaRPr lang="en-GB" dirty="0"/>
          </a:p>
          <a:p>
            <a:pPr marL="342900" lvl="1" indent="-342900">
              <a:spcAft>
                <a:spcPts val="650"/>
              </a:spcAft>
              <a:buSzPct val="115000"/>
            </a:pPr>
            <a:r>
              <a:rPr lang="en-GB" dirty="0"/>
              <a:t>Provides a template for solving problems</a:t>
            </a:r>
          </a:p>
          <a:p>
            <a:pPr marL="342900" lvl="1" indent="-342900">
              <a:spcAft>
                <a:spcPts val="650"/>
              </a:spcAft>
              <a:buSzPct val="115000"/>
            </a:pPr>
            <a:endParaRPr lang="en-GB" dirty="0"/>
          </a:p>
          <a:p>
            <a:pPr marL="342900" lvl="1" indent="-342900">
              <a:spcAft>
                <a:spcPts val="650"/>
              </a:spcAft>
              <a:buSzPct val="115000"/>
            </a:pPr>
            <a:r>
              <a:rPr lang="en-GB" dirty="0"/>
              <a:t>Creates a communication shortcut with other designers and speed up the development process</a:t>
            </a:r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99B1197C-FD42-5C2E-E77F-F1C5A751ED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</p:spPr>
        <p:txBody>
          <a:bodyPr/>
          <a:lstStyle/>
          <a:p>
            <a:pPr>
              <a:spcAft>
                <a:spcPts val="600"/>
              </a:spcAft>
            </a:pPr>
            <a:fld id="{EF892D59-8F09-EF4B-AD6D-DA609442F868}" type="slidenum">
              <a:rPr lang="en-GB" smtClean="0"/>
              <a:pPr>
                <a:spcAft>
                  <a:spcPts val="600"/>
                </a:spcAft>
              </a:pPr>
              <a:t>16</a:t>
            </a:fld>
            <a:endParaRPr lang="en-GB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84784" y="1349984"/>
            <a:ext cx="3443732" cy="2751998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GB" dirty="0"/>
              <a:t>Patterns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675723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few common patterns</a:t>
            </a:r>
          </a:p>
        </p:txBody>
      </p:sp>
      <p:sp>
        <p:nvSpPr>
          <p:cNvPr id="6" name="Content Placeholder 4"/>
          <p:cNvSpPr txBox="1">
            <a:spLocks/>
          </p:cNvSpPr>
          <p:nvPr/>
        </p:nvSpPr>
        <p:spPr>
          <a:xfrm>
            <a:off x="6105966" y="1368256"/>
            <a:ext cx="5162109" cy="486109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15000"/>
              <a:buFontTx/>
              <a:buNone/>
              <a:defRPr sz="20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355600" indent="-2667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5000"/>
              <a:buFontTx/>
              <a:buBlip>
                <a:blip r:embed="rId3"/>
              </a:buBlip>
              <a:tabLst/>
              <a:defRPr sz="20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355600" indent="-2667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0000"/>
              <a:buFontTx/>
              <a:buBlip>
                <a:blip r:embed="rId3"/>
              </a:buBlip>
              <a:tabLst/>
              <a:defRPr sz="20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355600" indent="-2667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0000"/>
              <a:buFontTx/>
              <a:buBlip>
                <a:blip r:embed="rId3"/>
              </a:buBlip>
              <a:tabLst/>
              <a:defRPr sz="20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355600" indent="-2667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5000"/>
              <a:buFontTx/>
              <a:buBlip>
                <a:blip r:embed="rId3"/>
              </a:buBlip>
              <a:tabLst/>
              <a:defRPr sz="20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GB" b="1" dirty="0"/>
              <a:t>Composite</a:t>
            </a:r>
          </a:p>
          <a:p>
            <a:pPr marL="684000" lvl="1" indent="-342900">
              <a:buSzPct val="115000"/>
              <a:buFont typeface="Arial" panose="020B0604020202020204" pitchFamily="34" charset="0"/>
              <a:buChar char="•"/>
            </a:pPr>
            <a:r>
              <a:rPr lang="en-GB" dirty="0"/>
              <a:t>Treats individual objects and compositions of objects uniformly</a:t>
            </a:r>
          </a:p>
          <a:p>
            <a:pPr marL="342900" indent="-34290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GB" b="1" dirty="0"/>
              <a:t>Decorator</a:t>
            </a:r>
          </a:p>
          <a:p>
            <a:pPr marL="684000" lvl="1" indent="-342900">
              <a:buSzPct val="115000"/>
              <a:buFont typeface="Arial" panose="020B0604020202020204" pitchFamily="34" charset="0"/>
              <a:buChar char="•"/>
            </a:pPr>
            <a:r>
              <a:rPr lang="en-GB" dirty="0"/>
              <a:t>Attach additional responsibilities to an object dynamically keeping the same interface. Provides a flexible alternative to sub-classing for extending functionality.</a:t>
            </a:r>
          </a:p>
          <a:p>
            <a:pPr marL="342900" indent="-34290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GB" b="1" dirty="0"/>
              <a:t>There are many more</a:t>
            </a:r>
          </a:p>
        </p:txBody>
      </p:sp>
      <p:sp>
        <p:nvSpPr>
          <p:cNvPr id="7" name="Text Placeholder 1"/>
          <p:cNvSpPr txBox="1">
            <a:spLocks/>
          </p:cNvSpPr>
          <p:nvPr/>
        </p:nvSpPr>
        <p:spPr>
          <a:xfrm>
            <a:off x="341271" y="1368256"/>
            <a:ext cx="5326103" cy="486109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15000"/>
              <a:buFontTx/>
              <a:buNone/>
              <a:defRPr sz="20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355600" indent="-2667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5000"/>
              <a:buFontTx/>
              <a:buBlip>
                <a:blip r:embed="rId3"/>
              </a:buBlip>
              <a:tabLst/>
              <a:defRPr sz="20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355600" indent="-2667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0000"/>
              <a:buFontTx/>
              <a:buBlip>
                <a:blip r:embed="rId3"/>
              </a:buBlip>
              <a:tabLst/>
              <a:defRPr sz="20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355600" indent="-2667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0000"/>
              <a:buFontTx/>
              <a:buBlip>
                <a:blip r:embed="rId3"/>
              </a:buBlip>
              <a:tabLst/>
              <a:defRPr sz="20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355600" indent="-2667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5000"/>
              <a:buFontTx/>
              <a:buBlip>
                <a:blip r:embed="rId3"/>
              </a:buBlip>
              <a:tabLst/>
              <a:defRPr sz="20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dirty="0"/>
              <a:t>Singleton</a:t>
            </a:r>
          </a:p>
          <a:p>
            <a:pPr marL="684000" lvl="1" indent="-342900">
              <a:buSzPct val="115000"/>
              <a:buFont typeface="Arial" panose="020B0604020202020204" pitchFamily="34" charset="0"/>
              <a:buChar char="•"/>
            </a:pPr>
            <a:r>
              <a:rPr lang="en-GB" dirty="0"/>
              <a:t>This pattern is used to create a single instance of a class in your application</a:t>
            </a:r>
          </a:p>
          <a:p>
            <a:pPr marL="684000" lvl="1" indent="-342900">
              <a:buSzPct val="115000"/>
              <a:buFont typeface="Arial" panose="020B0604020202020204" pitchFamily="34" charset="0"/>
              <a:buChar char="•"/>
            </a:pPr>
            <a:r>
              <a:rPr lang="en-GB" dirty="0"/>
              <a:t>For example, there should only be one Game object in a Game application, One Bank object in an application about Bank</a:t>
            </a:r>
          </a:p>
          <a:p>
            <a:pPr marL="342900" indent="-34290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GB" b="1" dirty="0"/>
              <a:t>Factory</a:t>
            </a:r>
          </a:p>
          <a:p>
            <a:pPr marL="684000" lvl="1" indent="-342900">
              <a:buSzPct val="115000"/>
              <a:buFont typeface="Arial" panose="020B0604020202020204" pitchFamily="34" charset="0"/>
              <a:buChar char="•"/>
            </a:pPr>
            <a:r>
              <a:rPr lang="en-GB" dirty="0"/>
              <a:t>Creates other objects</a:t>
            </a:r>
          </a:p>
          <a:p>
            <a:pPr marL="684000" lvl="1" indent="-342900">
              <a:buSzPct val="115000"/>
              <a:buFont typeface="Arial" panose="020B0604020202020204" pitchFamily="34" charset="0"/>
              <a:buChar char="•"/>
            </a:pPr>
            <a:r>
              <a:rPr lang="en-GB" dirty="0"/>
              <a:t>Often used with a Singleton patterns because one instance of factory will be enough in most applications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91116" y="6326372"/>
            <a:ext cx="914400" cy="914400"/>
          </a:xfrm>
          <a:prstGeom prst="rect">
            <a:avLst/>
          </a:prstGeom>
        </p:spPr>
        <p:txBody>
          <a:bodyPr vert="horz" wrap="none" lIns="0" tIns="0" rIns="0" bIns="0" rtlCol="0" anchor="t" anchorCtr="0">
            <a:normAutofit/>
          </a:bodyPr>
          <a:lstStyle/>
          <a:p>
            <a:pPr algn="l"/>
            <a:endParaRPr lang="en-GB" dirty="0"/>
          </a:p>
        </p:txBody>
      </p:sp>
      <p:sp>
        <p:nvSpPr>
          <p:cNvPr id="8" name="TextBox 7"/>
          <p:cNvSpPr txBox="1"/>
          <p:nvPr/>
        </p:nvSpPr>
        <p:spPr>
          <a:xfrm>
            <a:off x="925130" y="6326372"/>
            <a:ext cx="9251603" cy="914400"/>
          </a:xfrm>
          <a:prstGeom prst="rect">
            <a:avLst/>
          </a:prstGeom>
        </p:spPr>
        <p:txBody>
          <a:bodyPr vert="horz" wrap="none" lIns="0" tIns="0" rIns="0" bIns="0" rtlCol="0" anchor="t" anchorCtr="0">
            <a:normAutofit/>
          </a:bodyPr>
          <a:lstStyle/>
          <a:p>
            <a:r>
              <a:rPr lang="en-GB" b="1" dirty="0"/>
              <a:t>See here for more information: </a:t>
            </a:r>
            <a:r>
              <a:rPr lang="en-GB" dirty="0">
                <a:hlinkClick r:id="rId4"/>
              </a:rPr>
              <a:t>https://refactoring.guru/design-patterns/csharp</a:t>
            </a:r>
            <a:endParaRPr lang="en-GB" b="1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324279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Design Patterns embody principles</a:t>
            </a:r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/>
        <p:txBody>
          <a:bodyPr vert="horz" lIns="0" tIns="0" rIns="0" bIns="0" rtlCol="0" anchor="t" anchorCtr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dirty="0"/>
              <a:t>They are a great way of grasping and implementing principles in your design/code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dirty="0"/>
              <a:t>You have to strike a balance between: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dirty="0"/>
              <a:t>How do you find that balance? – next slide…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b="1" dirty="0"/>
          </a:p>
        </p:txBody>
      </p:sp>
      <p:sp>
        <p:nvSpPr>
          <p:cNvPr id="11269" name="Down Arrow 5"/>
          <p:cNvSpPr>
            <a:spLocks noChangeArrowheads="1"/>
          </p:cNvSpPr>
          <p:nvPr/>
        </p:nvSpPr>
        <p:spPr bwMode="auto">
          <a:xfrm rot="10800000">
            <a:off x="8802999" y="3093919"/>
            <a:ext cx="609600" cy="490776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1270" name="Down Arrow 6"/>
          <p:cNvSpPr>
            <a:spLocks noChangeArrowheads="1"/>
          </p:cNvSpPr>
          <p:nvPr/>
        </p:nvSpPr>
        <p:spPr bwMode="auto">
          <a:xfrm rot="10800000">
            <a:off x="2635019" y="3093919"/>
            <a:ext cx="609600" cy="490776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1271" name="TextBox 8"/>
          <p:cNvSpPr txBox="1">
            <a:spLocks noChangeArrowheads="1"/>
          </p:cNvSpPr>
          <p:nvPr/>
        </p:nvSpPr>
        <p:spPr bwMode="auto">
          <a:xfrm>
            <a:off x="1884364" y="3698875"/>
            <a:ext cx="4482317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GB" dirty="0"/>
              <a:t>Too simple</a:t>
            </a:r>
            <a:br>
              <a:rPr lang="en-GB" dirty="0"/>
            </a:br>
            <a:r>
              <a:rPr lang="en-GB" dirty="0"/>
              <a:t>Easier to hack than follow the design</a:t>
            </a:r>
            <a:br>
              <a:rPr lang="en-GB" dirty="0"/>
            </a:br>
            <a:r>
              <a:rPr lang="en-GB" dirty="0"/>
              <a:t>Rigid/Fragile/Repetitive etc.</a:t>
            </a:r>
          </a:p>
        </p:txBody>
      </p:sp>
      <p:sp>
        <p:nvSpPr>
          <p:cNvPr id="11272" name="TextBox 9"/>
          <p:cNvSpPr txBox="1">
            <a:spLocks noChangeArrowheads="1"/>
          </p:cNvSpPr>
          <p:nvPr/>
        </p:nvSpPr>
        <p:spPr bwMode="auto">
          <a:xfrm>
            <a:off x="6887569" y="3698875"/>
            <a:ext cx="265489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en-GB"/>
              <a:t>Needless Complexity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0FA6200-46CE-4AEC-986A-B40ADD59B6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3589" y="2652591"/>
            <a:ext cx="6096000" cy="41476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519141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…by Unit Test</a:t>
            </a:r>
          </a:p>
        </p:txBody>
      </p:sp>
      <p:sp>
        <p:nvSpPr>
          <p:cNvPr id="12291" name="Content Placeholder 2"/>
          <p:cNvSpPr>
            <a:spLocks noGrp="1"/>
          </p:cNvSpPr>
          <p:nvPr>
            <p:ph idx="1"/>
          </p:nvPr>
        </p:nvSpPr>
        <p:spPr>
          <a:xfrm>
            <a:off x="341272" y="1368256"/>
            <a:ext cx="11516239" cy="4222919"/>
          </a:xfrm>
        </p:spPr>
        <p:txBody>
          <a:bodyPr vert="horz" lIns="0" tIns="0" rIns="0" bIns="0" rtlCol="0" anchor="t" anchorCtr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dirty="0"/>
              <a:t>Exposes software that should be de-coupled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dirty="0"/>
              <a:t>We naturally put responsibilities together</a:t>
            </a:r>
          </a:p>
          <a:p>
            <a:pPr marL="684000" lvl="1" indent="-342900">
              <a:buSzPct val="115000"/>
              <a:buFont typeface="Arial" panose="020B0604020202020204" pitchFamily="34" charset="0"/>
              <a:buChar char="•"/>
            </a:pPr>
            <a:r>
              <a:rPr lang="en-GB" dirty="0"/>
              <a:t>In Software design we separate the responsibilities that are subject to change</a:t>
            </a:r>
          </a:p>
          <a:p>
            <a:pPr marL="684000" lvl="1" indent="-342900">
              <a:buSzPct val="115000"/>
              <a:buFont typeface="Arial" panose="020B0604020202020204" pitchFamily="34" charset="0"/>
              <a:buChar char="•"/>
            </a:pPr>
            <a:r>
              <a:rPr lang="en-GB" dirty="0"/>
              <a:t>You don’t want to do it if the change never happens</a:t>
            </a:r>
          </a:p>
          <a:p>
            <a:pPr marL="684000" lvl="1" indent="-342900">
              <a:buSzPct val="115000"/>
              <a:buFont typeface="Arial" panose="020B0604020202020204" pitchFamily="34" charset="0"/>
              <a:buChar char="•"/>
            </a:pPr>
            <a:r>
              <a:rPr lang="en-GB" dirty="0"/>
              <a:t>When you do have to do it, you want to do this just once </a:t>
            </a:r>
          </a:p>
          <a:p>
            <a:pPr marL="1026000" lvl="2" indent="-342900">
              <a:buSzPct val="115000"/>
              <a:buFont typeface="Arial" panose="020B0604020202020204" pitchFamily="34" charset="0"/>
              <a:buChar char="•"/>
            </a:pPr>
            <a:r>
              <a:rPr lang="en-GB" dirty="0"/>
              <a:t>I.e. take the first bullet then refactor so the following bullets don’t hurt</a:t>
            </a:r>
          </a:p>
          <a:p>
            <a:pPr marL="1026000" lvl="2" indent="-342900">
              <a:buSzPct val="115000"/>
              <a:buFont typeface="Arial" panose="020B0604020202020204" pitchFamily="34" charset="0"/>
              <a:buChar char="•"/>
            </a:pPr>
            <a:r>
              <a:rPr lang="en-GB" dirty="0"/>
              <a:t>Never say “we’ll come back and fix that later</a:t>
            </a:r>
          </a:p>
          <a:p>
            <a:pPr marL="1026000" lvl="2" indent="-342900">
              <a:buSzPct val="115000"/>
              <a:buFont typeface="Arial" panose="020B0604020202020204" pitchFamily="34" charset="0"/>
              <a:buChar char="•"/>
            </a:pPr>
            <a:r>
              <a:rPr lang="en-GB" dirty="0"/>
              <a:t>Agile design is a process, not an event</a:t>
            </a:r>
          </a:p>
          <a:p>
            <a:pPr marL="180000" lvl="2" indent="-1800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dirty="0"/>
              <a:t>Unit Test is probably the best tool we have for driving good design</a:t>
            </a:r>
          </a:p>
        </p:txBody>
      </p:sp>
    </p:spTree>
    <p:extLst>
      <p:ext uri="{BB962C8B-B14F-4D97-AF65-F5344CB8AC3E}">
        <p14:creationId xmlns:p14="http://schemas.microsoft.com/office/powerpoint/2010/main" val="22642108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Contents</a:t>
            </a:r>
            <a:endParaRPr lang="en-IN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5037138" y="648232"/>
            <a:ext cx="6770078" cy="5646239"/>
          </a:xfrm>
        </p:spPr>
        <p:txBody>
          <a:bodyPr vert="horz" lIns="0" tIns="0" rIns="0" bIns="0" rtlCol="0" anchor="t" anchorCtr="0">
            <a:noAutofit/>
          </a:bodyPr>
          <a:lstStyle/>
          <a:p>
            <a:pPr marL="342900" indent="-342900">
              <a:buChar char="•"/>
            </a:pPr>
            <a:r>
              <a:rPr lang="en-GB" b="1" dirty="0"/>
              <a:t>Objectives</a:t>
            </a:r>
          </a:p>
          <a:p>
            <a:pPr marL="684000" lvl="1" indent="-342900">
              <a:buSzPct val="115000"/>
            </a:pPr>
            <a:r>
              <a:rPr lang="en-GB" dirty="0"/>
              <a:t>To understand the main principles of </a:t>
            </a:r>
            <a:r>
              <a:rPr lang="en-GB" sz="2400" b="1" dirty="0">
                <a:solidFill>
                  <a:srgbClr val="C00000"/>
                </a:solidFill>
              </a:rPr>
              <a:t>SOLID</a:t>
            </a:r>
            <a:endParaRPr lang="en-GB" b="1" dirty="0">
              <a:solidFill>
                <a:srgbClr val="C00000"/>
              </a:solidFill>
            </a:endParaRPr>
          </a:p>
          <a:p>
            <a:pPr marL="342900" indent="-342900">
              <a:buChar char="•"/>
            </a:pPr>
            <a:endParaRPr lang="en-GB" b="1" dirty="0"/>
          </a:p>
          <a:p>
            <a:pPr marL="342900" indent="-342900">
              <a:buChar char="•"/>
            </a:pPr>
            <a:endParaRPr lang="en-IN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B2EB23-4EC9-408C-B16D-45823EB9C933}"/>
              </a:ext>
            </a:extLst>
          </p:cNvPr>
          <p:cNvSpPr txBox="1"/>
          <p:nvPr/>
        </p:nvSpPr>
        <p:spPr>
          <a:xfrm>
            <a:off x="5656455" y="1742483"/>
            <a:ext cx="5204833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84000" lvl="4" indent="-342900">
              <a:buSzPct val="115000"/>
            </a:pPr>
            <a:r>
              <a:rPr lang="en-GB" sz="2800" b="1" dirty="0">
                <a:solidFill>
                  <a:srgbClr val="C00000"/>
                </a:solidFill>
              </a:rPr>
              <a:t>S</a:t>
            </a:r>
            <a:r>
              <a:rPr lang="en-GB" sz="2400" dirty="0"/>
              <a:t>ingle-Responsibility Principle </a:t>
            </a:r>
          </a:p>
          <a:p>
            <a:pPr marL="684000" lvl="1" indent="-342900">
              <a:buSzPct val="115000"/>
            </a:pPr>
            <a:r>
              <a:rPr lang="en-GB" sz="2800" b="1" dirty="0">
                <a:solidFill>
                  <a:srgbClr val="C00000"/>
                </a:solidFill>
              </a:rPr>
              <a:t>O</a:t>
            </a:r>
            <a:r>
              <a:rPr lang="en-GB" sz="2400" dirty="0"/>
              <a:t>pen/Closed Principle </a:t>
            </a:r>
          </a:p>
          <a:p>
            <a:pPr marL="684000" lvl="1" indent="-342900">
              <a:buSzPct val="115000"/>
            </a:pPr>
            <a:r>
              <a:rPr lang="en-GB" sz="2800" b="1" dirty="0" err="1">
                <a:solidFill>
                  <a:srgbClr val="C00000"/>
                </a:solidFill>
              </a:rPr>
              <a:t>L</a:t>
            </a:r>
            <a:r>
              <a:rPr lang="en-GB" sz="2400" dirty="0" err="1"/>
              <a:t>iskov</a:t>
            </a:r>
            <a:r>
              <a:rPr lang="en-GB" sz="2400" dirty="0"/>
              <a:t> Substitution Principle </a:t>
            </a:r>
          </a:p>
          <a:p>
            <a:pPr marL="684000" lvl="1" indent="-342900">
              <a:buSzPct val="115000"/>
            </a:pPr>
            <a:r>
              <a:rPr lang="en-GB" sz="2800" b="1" dirty="0">
                <a:solidFill>
                  <a:srgbClr val="C00000"/>
                </a:solidFill>
              </a:rPr>
              <a:t>I</a:t>
            </a:r>
            <a:r>
              <a:rPr lang="en-GB" sz="2400" dirty="0"/>
              <a:t>nterface Segregation Principle</a:t>
            </a:r>
          </a:p>
          <a:p>
            <a:pPr marL="684000" lvl="1" indent="-342900">
              <a:buSzPct val="115000"/>
            </a:pPr>
            <a:r>
              <a:rPr lang="en-GB" sz="2800" b="1" dirty="0">
                <a:solidFill>
                  <a:srgbClr val="C00000"/>
                </a:solidFill>
              </a:rPr>
              <a:t>D</a:t>
            </a:r>
            <a:r>
              <a:rPr lang="en-GB" sz="2400" dirty="0"/>
              <a:t>ependency Inversion Principle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3925F2-49D1-441E-AC43-EA1D0692E5A9}"/>
              </a:ext>
            </a:extLst>
          </p:cNvPr>
          <p:cNvSpPr txBox="1"/>
          <p:nvPr/>
        </p:nvSpPr>
        <p:spPr>
          <a:xfrm>
            <a:off x="5132347" y="4662318"/>
            <a:ext cx="6453769" cy="83099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GB" sz="2400" b="1" i="1" dirty="0"/>
              <a:t>Follow these principals for good design and code</a:t>
            </a:r>
            <a:br>
              <a:rPr lang="en-GB" sz="2400" b="1" dirty="0"/>
            </a:br>
            <a:endParaRPr lang="en-GB" sz="2400" b="1" dirty="0"/>
          </a:p>
        </p:txBody>
      </p:sp>
    </p:spTree>
    <p:extLst>
      <p:ext uri="{BB962C8B-B14F-4D97-AF65-F5344CB8AC3E}">
        <p14:creationId xmlns:p14="http://schemas.microsoft.com/office/powerpoint/2010/main" val="13518289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 vert="horz" lIns="0" tIns="0" rIns="0" bIns="0" rtlCol="0" anchor="t" anchorCtr="0">
            <a:noAutofit/>
          </a:bodyPr>
          <a:lstStyle/>
          <a:p>
            <a:pPr marL="342900" indent="-342900">
              <a:buChar char="•"/>
            </a:pPr>
            <a:r>
              <a:rPr lang="en-GB" b="1" dirty="0"/>
              <a:t>Symptoms of a degrading design</a:t>
            </a:r>
          </a:p>
          <a:p>
            <a:pPr marL="684000" lvl="1" indent="-342900">
              <a:spcAft>
                <a:spcPts val="650"/>
              </a:spcAft>
              <a:buSzPct val="115000"/>
            </a:pPr>
            <a:r>
              <a:rPr lang="en-GB" dirty="0"/>
              <a:t>Rigidity, fragility, immobility, viscosity</a:t>
            </a:r>
          </a:p>
          <a:p>
            <a:pPr lvl="1">
              <a:spcAft>
                <a:spcPts val="650"/>
              </a:spcAft>
            </a:pPr>
            <a:endParaRPr lang="en-GB" dirty="0"/>
          </a:p>
          <a:p>
            <a:pPr marL="342900" indent="-342900">
              <a:buChar char="•"/>
            </a:pPr>
            <a:r>
              <a:rPr lang="en-GB" b="1" dirty="0"/>
              <a:t>Degradation of dependency architecture</a:t>
            </a:r>
          </a:p>
          <a:p>
            <a:pPr lvl="1">
              <a:spcAft>
                <a:spcPts val="650"/>
              </a:spcAft>
            </a:pPr>
            <a:endParaRPr lang="en-GB" dirty="0"/>
          </a:p>
          <a:p>
            <a:pPr marL="342900" indent="-342900">
              <a:buChar char="•"/>
            </a:pPr>
            <a:r>
              <a:rPr lang="en-GB" b="1" dirty="0"/>
              <a:t>SOLID</a:t>
            </a:r>
          </a:p>
          <a:p>
            <a:pPr marL="0" lvl="1" indent="0">
              <a:spcAft>
                <a:spcPts val="650"/>
              </a:spcAft>
              <a:buNone/>
            </a:pPr>
            <a:endParaRPr lang="en-GB" dirty="0"/>
          </a:p>
          <a:p>
            <a:pPr lvl="1">
              <a:spcAft>
                <a:spcPts val="650"/>
              </a:spcAft>
            </a:pPr>
            <a:endParaRPr lang="en-GB" dirty="0"/>
          </a:p>
          <a:p>
            <a:pPr lvl="1">
              <a:spcAft>
                <a:spcPts val="650"/>
              </a:spcAft>
            </a:pPr>
            <a:endParaRPr lang="en-GB" dirty="0"/>
          </a:p>
          <a:p>
            <a:pPr marL="342900" indent="-342900">
              <a:buChar char="•"/>
            </a:pPr>
            <a:endParaRPr lang="en-IN" b="1" dirty="0"/>
          </a:p>
        </p:txBody>
      </p:sp>
      <p:pic>
        <p:nvPicPr>
          <p:cNvPr id="4" name="Picture 2" descr="Reviews - Web Sites: Recommended - Research Guides at Thrift Library">
            <a:extLst>
              <a:ext uri="{FF2B5EF4-FFF2-40B4-BE49-F238E27FC236}">
                <a16:creationId xmlns:a16="http://schemas.microsoft.com/office/drawing/2014/main" id="{462D0D96-2462-9A1B-85FE-B8EE3642F7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062" y="93601"/>
            <a:ext cx="2251845" cy="2251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58346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defTabSz="762000"/>
            <a:r>
              <a:rPr lang="en-GB" dirty="0">
                <a:cs typeface="Arial" charset="0"/>
              </a:rPr>
              <a:t>Hope you enjoyed this learning journey.</a:t>
            </a:r>
            <a:endParaRPr lang="en-GB" baseline="30000" dirty="0">
              <a:cs typeface="Arial" charset="0"/>
            </a:endParaRP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>
                <a:latin typeface="Krana Fat B" panose="00000B00000000000000" pitchFamily="50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9836296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Another example of the </a:t>
            </a:r>
            <a:r>
              <a:rPr lang="en-GB" dirty="0" err="1"/>
              <a:t>Liskov</a:t>
            </a:r>
            <a:r>
              <a:rPr lang="en-GB" dirty="0"/>
              <a:t> Principle</a:t>
            </a:r>
          </a:p>
        </p:txBody>
      </p:sp>
      <p:sp>
        <p:nvSpPr>
          <p:cNvPr id="5" name="Rectangle 4"/>
          <p:cNvSpPr/>
          <p:nvPr/>
        </p:nvSpPr>
        <p:spPr>
          <a:xfrm>
            <a:off x="505327" y="1423289"/>
            <a:ext cx="6464185" cy="4524315"/>
          </a:xfrm>
          <a:prstGeom prst="rect">
            <a:avLst/>
          </a:prstGeom>
          <a:ln w="19050">
            <a:solidFill>
              <a:srgbClr val="004050"/>
            </a:solidFill>
          </a:ln>
        </p:spPr>
        <p:txBody>
          <a:bodyPr wrap="square">
            <a:spAutoFit/>
          </a:bodyPr>
          <a:lstStyle/>
          <a:p>
            <a:r>
              <a:rPr lang="en-GB" sz="16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interface</a:t>
            </a:r>
            <a:r>
              <a:rPr lang="en-GB" sz="16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1600" b="1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Persistable</a:t>
            </a:r>
            <a:r>
              <a:rPr lang="en-GB" sz="16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{</a:t>
            </a:r>
          </a:p>
          <a:p>
            <a:r>
              <a:rPr lang="en-GB" sz="16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GB" sz="16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GB" sz="16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save();</a:t>
            </a:r>
          </a:p>
          <a:p>
            <a:r>
              <a:rPr lang="en-GB" sz="16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GB" sz="16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GB" sz="16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load();</a:t>
            </a:r>
          </a:p>
          <a:p>
            <a:r>
              <a:rPr lang="en-GB" sz="16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endParaRPr lang="en-GB" sz="1600" b="1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GB" sz="16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class</a:t>
            </a:r>
            <a:r>
              <a:rPr lang="en-GB" sz="16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Customer</a:t>
            </a:r>
            <a:r>
              <a:rPr lang="en-GB" sz="16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C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implements</a:t>
            </a:r>
            <a:r>
              <a:rPr lang="en-GB" sz="16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1600" b="1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Persistable</a:t>
            </a:r>
            <a:r>
              <a:rPr lang="en-GB" sz="16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{</a:t>
            </a:r>
          </a:p>
          <a:p>
            <a:r>
              <a:rPr lang="en-GB" sz="16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GB" sz="1600" b="1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GB" sz="16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id;</a:t>
            </a:r>
          </a:p>
          <a:p>
            <a:r>
              <a:rPr lang="en-GB" sz="16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GB" sz="16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</a:t>
            </a:r>
            <a:r>
              <a:rPr lang="en-GB" sz="16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name;</a:t>
            </a:r>
          </a:p>
          <a:p>
            <a:endParaRPr lang="en-GB" sz="1600" b="1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GB" sz="16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GB" sz="16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public</a:t>
            </a:r>
            <a:r>
              <a:rPr lang="en-GB" sz="16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GB" sz="16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load()  {</a:t>
            </a:r>
          </a:p>
          <a:p>
            <a:r>
              <a:rPr lang="en-GB" sz="16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GB" sz="1600" b="1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Read a data store and set </a:t>
            </a:r>
            <a:br>
              <a:rPr lang="en-GB" sz="1600" b="1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GB" sz="1600" b="1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// the ID and Name properties</a:t>
            </a:r>
            <a:endParaRPr lang="en-GB" sz="1600" b="1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GB" sz="16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</a:t>
            </a:r>
          </a:p>
          <a:p>
            <a:endParaRPr lang="en-GB" sz="1600" b="1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GB" sz="16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GB" sz="16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public</a:t>
            </a:r>
            <a:r>
              <a:rPr lang="en-GB" sz="16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GB" sz="16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save()  {</a:t>
            </a:r>
          </a:p>
          <a:p>
            <a:r>
              <a:rPr lang="en-GB" sz="16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GB" sz="1600" b="1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Save instance properties to a data store </a:t>
            </a:r>
            <a:endParaRPr lang="en-GB" sz="1600" b="1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GB" sz="16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</a:t>
            </a:r>
          </a:p>
          <a:p>
            <a:r>
              <a:rPr lang="en-GB" sz="16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GB" sz="1600" b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D901E6C-E6DF-45A4-8ABC-84949514D6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0672" y="2059956"/>
            <a:ext cx="4724400" cy="238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7490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Add a new class called </a:t>
            </a:r>
            <a:r>
              <a:rPr lang="en-GB" dirty="0" err="1"/>
              <a:t>EuropeCustomer</a:t>
            </a:r>
            <a:endParaRPr lang="en-GB" dirty="0"/>
          </a:p>
        </p:txBody>
      </p:sp>
      <p:sp>
        <p:nvSpPr>
          <p:cNvPr id="4" name="Rectangle 3"/>
          <p:cNvSpPr/>
          <p:nvPr/>
        </p:nvSpPr>
        <p:spPr>
          <a:xfrm>
            <a:off x="812840" y="1373606"/>
            <a:ext cx="5900194" cy="3139321"/>
          </a:xfrm>
          <a:prstGeom prst="rect">
            <a:avLst/>
          </a:prstGeom>
          <a:ln w="19050">
            <a:solidFill>
              <a:srgbClr val="004050"/>
            </a:solidFill>
          </a:ln>
        </p:spPr>
        <p:txBody>
          <a:bodyPr wrap="square">
            <a:spAutoFit/>
          </a:bodyPr>
          <a:lstStyle/>
          <a:p>
            <a:r>
              <a:rPr lang="en-GB" sz="16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class</a:t>
            </a:r>
            <a:r>
              <a:rPr lang="en-GB" sz="16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1600" b="1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EuCustomer</a:t>
            </a:r>
            <a:r>
              <a:rPr lang="en-GB" sz="16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b="1" dirty="0">
                <a:solidFill>
                  <a:srgbClr val="C00000"/>
                </a:solidFill>
              </a:rPr>
              <a:t>extends</a:t>
            </a:r>
            <a:r>
              <a:rPr lang="en-GB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Customer</a:t>
            </a:r>
            <a:endParaRPr lang="en-GB" sz="1600" b="1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GB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en-GB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GB" sz="1600" b="1" dirty="0">
                <a:solidFill>
                  <a:srgbClr val="C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@override</a:t>
            </a:r>
          </a:p>
          <a:p>
            <a:r>
              <a:rPr lang="en-GB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</a:t>
            </a:r>
            <a:r>
              <a:rPr lang="en-GB" sz="16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public</a:t>
            </a:r>
            <a:r>
              <a:rPr lang="en-GB" sz="16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GB" sz="16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save</a:t>
            </a:r>
            <a:r>
              <a:rPr lang="en-GB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</a:p>
          <a:p>
            <a:r>
              <a:rPr lang="en-GB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{</a:t>
            </a:r>
          </a:p>
          <a:p>
            <a:r>
              <a:rPr lang="en-GB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GB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GB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en-GB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LocalTime.</a:t>
            </a:r>
            <a:r>
              <a:rPr lang="en-GB" sz="18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now</a:t>
            </a:r>
            <a:r>
              <a:rPr lang="en-GB" sz="1800" i="1" dirty="0">
                <a:solidFill>
                  <a:srgbClr val="000000"/>
                </a:solidFill>
                <a:latin typeface="Consolas" panose="020B0609020204030204" pitchFamily="49" charset="0"/>
              </a:rPr>
              <a:t>().</a:t>
            </a:r>
            <a:r>
              <a:rPr lang="en-GB" sz="18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getHour</a:t>
            </a:r>
            <a:r>
              <a:rPr lang="en-GB" sz="1800" i="1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  <a:r>
              <a:rPr lang="en-GB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&lt; 12)</a:t>
            </a:r>
            <a:endParaRPr lang="en-GB" sz="1600" b="1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GB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{</a:t>
            </a:r>
          </a:p>
          <a:p>
            <a:r>
              <a:rPr lang="en-GB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</a:t>
            </a:r>
            <a:r>
              <a:rPr lang="en-GB" sz="16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Save instance properties</a:t>
            </a:r>
            <a:endParaRPr lang="en-GB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GB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}</a:t>
            </a:r>
          </a:p>
          <a:p>
            <a:r>
              <a:rPr lang="en-GB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</a:t>
            </a:r>
          </a:p>
          <a:p>
            <a:endParaRPr lang="en-GB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GB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A1122C6A-44B2-41DD-8D69-422B479C19DB}"/>
              </a:ext>
            </a:extLst>
          </p:cNvPr>
          <p:cNvSpPr/>
          <p:nvPr/>
        </p:nvSpPr>
        <p:spPr>
          <a:xfrm>
            <a:off x="1338147" y="4683514"/>
            <a:ext cx="5241074" cy="646770"/>
          </a:xfrm>
          <a:prstGeom prst="wedgeRoundRectCallout">
            <a:avLst>
              <a:gd name="adj1" fmla="val -33655"/>
              <a:gd name="adj2" fmla="val -63024"/>
              <a:gd name="adj3" fmla="val 16667"/>
            </a:avLst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What if the save() method is called in the afternoon?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608ABBF-E846-4538-869B-FCB2B9EA4F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7650" y="1385656"/>
            <a:ext cx="4724400" cy="395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3977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dirty="0"/>
              <a:t>What if one objects in a </a:t>
            </a:r>
            <a:r>
              <a:rPr lang="en-GB" b="1" dirty="0">
                <a:solidFill>
                  <a:srgbClr val="F3622C"/>
                </a:solidFill>
              </a:rPr>
              <a:t>List</a:t>
            </a:r>
            <a:r>
              <a:rPr lang="en-GB" b="1" dirty="0"/>
              <a:t> is a </a:t>
            </a:r>
            <a:r>
              <a:rPr lang="en-GB" b="1" i="1" dirty="0" err="1"/>
              <a:t>EuropeCustomer</a:t>
            </a:r>
            <a:r>
              <a:rPr lang="en-GB" b="1" i="1" dirty="0"/>
              <a:t> </a:t>
            </a:r>
            <a:r>
              <a:rPr lang="en-GB" b="1" dirty="0"/>
              <a:t>?</a:t>
            </a:r>
          </a:p>
        </p:txBody>
      </p:sp>
      <p:sp>
        <p:nvSpPr>
          <p:cNvPr id="4" name="Rectangle 3"/>
          <p:cNvSpPr/>
          <p:nvPr/>
        </p:nvSpPr>
        <p:spPr>
          <a:xfrm>
            <a:off x="2118757" y="1502346"/>
            <a:ext cx="7622772" cy="4524315"/>
          </a:xfrm>
          <a:prstGeom prst="rect">
            <a:avLst/>
          </a:prstGeom>
          <a:ln w="19050">
            <a:solidFill>
              <a:srgbClr val="004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6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public</a:t>
            </a:r>
            <a:r>
              <a:rPr lang="en-GB" sz="16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class</a:t>
            </a:r>
            <a:r>
              <a:rPr lang="en-GB" sz="16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Manager</a:t>
            </a:r>
            <a:endParaRPr lang="en-GB" sz="1600" b="1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GB" sz="16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en-GB" sz="16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GB" sz="16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public</a:t>
            </a:r>
            <a:r>
              <a:rPr lang="en-GB" sz="16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GB" sz="16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1600" b="1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SaveObjects</a:t>
            </a:r>
            <a:r>
              <a:rPr lang="en-GB" sz="16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GB" sz="1600" b="1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ArrayList</a:t>
            </a:r>
            <a:r>
              <a:rPr lang="en-GB" sz="16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GB" sz="1600" b="1" dirty="0" err="1">
                <a:solidFill>
                  <a:srgbClr val="C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Persistable</a:t>
            </a:r>
            <a:r>
              <a:rPr lang="en-GB" sz="16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objects)</a:t>
            </a:r>
          </a:p>
          <a:p>
            <a:r>
              <a:rPr lang="en-GB" sz="16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{</a:t>
            </a:r>
          </a:p>
          <a:p>
            <a:r>
              <a:rPr lang="en-GB" sz="16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GB" sz="16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for</a:t>
            </a:r>
            <a:r>
              <a:rPr lang="en-GB" sz="16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GB" sz="1600" b="1" dirty="0" err="1">
                <a:solidFill>
                  <a:srgbClr val="C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Persistable</a:t>
            </a:r>
            <a:r>
              <a:rPr lang="en-GB" sz="16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item : objects)</a:t>
            </a:r>
          </a:p>
          <a:p>
            <a:r>
              <a:rPr lang="en-GB" sz="16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{</a:t>
            </a:r>
          </a:p>
          <a:p>
            <a:r>
              <a:rPr lang="en-GB" sz="16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</a:t>
            </a:r>
            <a:r>
              <a:rPr lang="en-GB" sz="1600" b="1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item.save</a:t>
            </a:r>
            <a:r>
              <a:rPr lang="en-GB" sz="16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GB" sz="16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}</a:t>
            </a:r>
          </a:p>
          <a:p>
            <a:r>
              <a:rPr lang="en-GB" sz="16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</a:t>
            </a:r>
          </a:p>
          <a:p>
            <a:endParaRPr lang="en-GB" sz="1600" b="1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GB" sz="16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GB" sz="16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public</a:t>
            </a:r>
            <a:r>
              <a:rPr lang="en-GB" sz="16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GB" sz="16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1600" b="1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LoadObjects</a:t>
            </a:r>
            <a:r>
              <a:rPr lang="en-GB" sz="16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GB" sz="1600" b="1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ArrayList</a:t>
            </a:r>
            <a:r>
              <a:rPr lang="en-GB" sz="16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GB" sz="1600" b="1" dirty="0" err="1">
                <a:solidFill>
                  <a:srgbClr val="C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Persistable</a:t>
            </a:r>
            <a:r>
              <a:rPr lang="en-GB" sz="16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objects)</a:t>
            </a:r>
          </a:p>
          <a:p>
            <a:r>
              <a:rPr lang="en-GB" sz="16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{</a:t>
            </a:r>
          </a:p>
          <a:p>
            <a:r>
              <a:rPr lang="en-GB" sz="16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GB" sz="16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for</a:t>
            </a:r>
            <a:r>
              <a:rPr lang="en-GB" sz="16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en-GB" sz="1600" b="1" dirty="0" err="1">
                <a:solidFill>
                  <a:srgbClr val="C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IPersistable</a:t>
            </a:r>
            <a:r>
              <a:rPr lang="en-GB" sz="16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item </a:t>
            </a:r>
            <a:r>
              <a:rPr lang="en-GB" sz="16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  <a:r>
              <a:rPr lang="en-GB" sz="16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objects)</a:t>
            </a:r>
          </a:p>
          <a:p>
            <a:r>
              <a:rPr lang="en-GB" sz="16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{</a:t>
            </a:r>
          </a:p>
          <a:p>
            <a:r>
              <a:rPr lang="en-GB" sz="16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</a:t>
            </a:r>
            <a:r>
              <a:rPr lang="en-GB" sz="1600" b="1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item.load</a:t>
            </a:r>
            <a:r>
              <a:rPr lang="en-GB" sz="16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GB" sz="16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}</a:t>
            </a:r>
          </a:p>
          <a:p>
            <a:r>
              <a:rPr lang="en-GB" sz="16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</a:t>
            </a:r>
          </a:p>
          <a:p>
            <a:r>
              <a:rPr lang="en-GB" sz="16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824871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Single Responsibility Principle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0" tIns="0" rIns="0" bIns="0" rtlCol="0" anchor="t" anchorCtr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Each class/method should have only one responsibility</a:t>
            </a:r>
          </a:p>
          <a:p>
            <a:pPr marL="698500" lvl="1" indent="-342900">
              <a:buFont typeface="Arial" panose="020B0604020202020204" pitchFamily="34" charset="0"/>
              <a:buChar char="•"/>
            </a:pPr>
            <a:r>
              <a:rPr lang="en-US" b="1" dirty="0"/>
              <a:t>No </a:t>
            </a:r>
            <a:r>
              <a:rPr lang="en-US" b="1" i="1" dirty="0"/>
              <a:t>'Kitchen Sink' </a:t>
            </a:r>
            <a:r>
              <a:rPr lang="en-US" b="1" dirty="0"/>
              <a:t>classes! </a:t>
            </a:r>
            <a:r>
              <a:rPr lang="en-US" dirty="0"/>
              <a:t>A class called QA which runs the QA training!</a:t>
            </a: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This principal promotes decoupling</a:t>
            </a:r>
          </a:p>
          <a:p>
            <a:pPr marL="684000" lvl="1" indent="-342900">
              <a:buSzPct val="115000"/>
              <a:buFont typeface="Arial" panose="020B0604020202020204" pitchFamily="34" charset="0"/>
              <a:buChar char="•"/>
            </a:pPr>
            <a:r>
              <a:rPr lang="en-US" dirty="0"/>
              <a:t>It is a lot easier to write code and change it if a class does only one thing</a:t>
            </a:r>
          </a:p>
          <a:p>
            <a:pPr marL="684000" lvl="1" indent="-342900">
              <a:buSzPct val="115000"/>
              <a:buFont typeface="Arial" panose="020B0604020202020204" pitchFamily="34" charset="0"/>
              <a:buChar char="•"/>
            </a:pPr>
            <a:r>
              <a:rPr lang="en-US" dirty="0"/>
              <a:t>Code is reusable; by combining responsibilities other classes won’t be able to use </a:t>
            </a:r>
            <a:br>
              <a:rPr lang="en-US" dirty="0"/>
            </a:br>
            <a:r>
              <a:rPr lang="en-US" dirty="0"/>
              <a:t>a single responsibility from the class.</a:t>
            </a:r>
          </a:p>
          <a:p>
            <a:pPr marL="180000" lvl="1" indent="-1800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Very large classes usually have multiple responsibilities</a:t>
            </a:r>
          </a:p>
          <a:p>
            <a:pPr marL="684000" lvl="1" indent="-342900">
              <a:buSzPct val="115000"/>
              <a:buFont typeface="Arial" panose="020B0604020202020204" pitchFamily="34" charset="0"/>
              <a:buChar char="•"/>
            </a:pPr>
            <a:r>
              <a:rPr lang="en-US" dirty="0"/>
              <a:t>Break it up into smaller classes which in turn makes the class easier to test. </a:t>
            </a:r>
          </a:p>
        </p:txBody>
      </p:sp>
    </p:spTree>
    <p:extLst>
      <p:ext uri="{BB962C8B-B14F-4D97-AF65-F5344CB8AC3E}">
        <p14:creationId xmlns:p14="http://schemas.microsoft.com/office/powerpoint/2010/main" val="28255894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Open Closed Principle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1272" y="1368256"/>
            <a:ext cx="6661956" cy="4841158"/>
          </a:xfrm>
        </p:spPr>
        <p:txBody>
          <a:bodyPr vert="horz" lIns="0" tIns="0" rIns="0" bIns="0" rtlCol="0" anchor="t" anchorCtr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dirty="0"/>
              <a:t>Open for extension, </a:t>
            </a:r>
            <a:br>
              <a:rPr lang="en-GB" b="1" dirty="0"/>
            </a:br>
            <a:r>
              <a:rPr lang="en-GB" b="1" dirty="0"/>
              <a:t>closed for modification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dirty="0"/>
              <a:t>Classes should be extendable, </a:t>
            </a:r>
            <a:br>
              <a:rPr lang="en-GB" b="1" dirty="0"/>
            </a:br>
            <a:r>
              <a:rPr lang="en-GB" b="1" dirty="0"/>
              <a:t>but not modifiable </a:t>
            </a:r>
            <a:br>
              <a:rPr lang="en-GB" b="1" dirty="0"/>
            </a:br>
            <a:endParaRPr lang="en-GB" b="1" dirty="0"/>
          </a:p>
          <a:p>
            <a:pPr marL="698500" lvl="1" indent="-342900">
              <a:buFont typeface="Arial" panose="020B0604020202020204" pitchFamily="34" charset="0"/>
              <a:buChar char="•"/>
            </a:pPr>
            <a:r>
              <a:rPr lang="en-GB" b="1" dirty="0"/>
              <a:t>Changes in requirements are performed using extension rather than by </a:t>
            </a:r>
            <a:br>
              <a:rPr lang="en-GB" b="1" dirty="0"/>
            </a:br>
            <a:r>
              <a:rPr lang="en-GB" b="1" dirty="0"/>
              <a:t>modifying existing classes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dirty="0"/>
              <a:t>Apply abstraction and polymorphism.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8375" y="1779269"/>
            <a:ext cx="5329272" cy="3933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2816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Open Close principal example and using Interfaces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4433" y="1497626"/>
            <a:ext cx="7448893" cy="4667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7372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 err="1"/>
              <a:t>Liskov</a:t>
            </a:r>
            <a:r>
              <a:rPr lang="en-GB" dirty="0"/>
              <a:t> Substitution</a:t>
            </a:r>
            <a:endParaRPr lang="en-IN" dirty="0"/>
          </a:p>
          <a:p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4635694" y="770122"/>
            <a:ext cx="7455901" cy="4326916"/>
          </a:xfrm>
        </p:spPr>
        <p:txBody>
          <a:bodyPr/>
          <a:lstStyle/>
          <a:p>
            <a:pPr marL="342900" indent="-342900">
              <a:buChar char="•"/>
            </a:pPr>
            <a:r>
              <a:rPr lang="en-GB" b="1" dirty="0"/>
              <a:t>Sub-classes behaviour should be the same </a:t>
            </a:r>
            <a:br>
              <a:rPr lang="en-GB" b="1" dirty="0"/>
            </a:br>
            <a:r>
              <a:rPr lang="en-GB" b="1" dirty="0"/>
              <a:t>as the super-classes</a:t>
            </a:r>
          </a:p>
          <a:p>
            <a:pPr marL="684000" lvl="1" indent="-342900">
              <a:buSzPct val="115000"/>
            </a:pPr>
            <a:r>
              <a:rPr lang="en-GB" dirty="0"/>
              <a:t>Should fulfil all behaviours of the base class correctly</a:t>
            </a:r>
          </a:p>
          <a:p>
            <a:pPr lvl="1"/>
            <a:endParaRPr lang="en-GB" dirty="0"/>
          </a:p>
          <a:p>
            <a:pPr marL="342900" indent="-342900">
              <a:buChar char="•"/>
            </a:pPr>
            <a:r>
              <a:rPr lang="en-GB" b="1" dirty="0"/>
              <a:t>The behaviour of a derived class should have a stronger post-condition and a weaker precondition than the base class.</a:t>
            </a:r>
          </a:p>
          <a:p>
            <a:pPr marL="341100" lvl="1" indent="0">
              <a:buSzPct val="115000"/>
              <a:buNone/>
            </a:pPr>
            <a:r>
              <a:rPr lang="en-GB" sz="1800" dirty="0"/>
              <a:t>(you'll see this in the next few slides)</a:t>
            </a:r>
          </a:p>
          <a:p>
            <a:pPr marL="684000" lvl="1" indent="-342900">
              <a:buSzPct val="115000"/>
            </a:pPr>
            <a:endParaRPr lang="en-GB" dirty="0"/>
          </a:p>
          <a:p>
            <a:pPr marL="342900" indent="-342900">
              <a:buChar char="•"/>
            </a:pPr>
            <a:r>
              <a:rPr lang="en-GB" b="1" dirty="0"/>
              <a:t>This principal prevents classes </a:t>
            </a:r>
            <a:br>
              <a:rPr lang="en-GB" b="1" dirty="0"/>
            </a:br>
            <a:r>
              <a:rPr lang="en-GB" b="1" dirty="0"/>
              <a:t>having undesirable behaviours.</a:t>
            </a:r>
          </a:p>
        </p:txBody>
      </p:sp>
      <p:pic>
        <p:nvPicPr>
          <p:cNvPr id="1026" name="Picture 2" descr="Barbara Liskov">
            <a:extLst>
              <a:ext uri="{FF2B5EF4-FFF2-40B4-BE49-F238E27FC236}">
                <a16:creationId xmlns:a16="http://schemas.microsoft.com/office/drawing/2014/main" id="{C8F9640C-0363-4BD5-8239-D01047CA1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3402" y="4290034"/>
            <a:ext cx="1819957" cy="181995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D85C61B-95D7-42FE-B427-E7293D73CB47}"/>
              </a:ext>
            </a:extLst>
          </p:cNvPr>
          <p:cNvSpPr txBox="1"/>
          <p:nvPr/>
        </p:nvSpPr>
        <p:spPr>
          <a:xfrm>
            <a:off x="10163784" y="6079492"/>
            <a:ext cx="152493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b="1" i="0" dirty="0">
                <a:solidFill>
                  <a:srgbClr val="050505"/>
                </a:solidFill>
                <a:effectLst/>
                <a:latin typeface="MessinaSans"/>
              </a:rPr>
              <a:t>Barbara </a:t>
            </a:r>
            <a:r>
              <a:rPr lang="en-GB" sz="1600" b="1" i="0" dirty="0" err="1">
                <a:solidFill>
                  <a:srgbClr val="050505"/>
                </a:solidFill>
                <a:effectLst/>
                <a:latin typeface="MessinaSans"/>
              </a:rPr>
              <a:t>Liskov</a:t>
            </a:r>
            <a:endParaRPr lang="en-GB" sz="1600" b="1" dirty="0"/>
          </a:p>
        </p:txBody>
      </p:sp>
    </p:spTree>
    <p:extLst>
      <p:ext uri="{BB962C8B-B14F-4D97-AF65-F5344CB8AC3E}">
        <p14:creationId xmlns:p14="http://schemas.microsoft.com/office/powerpoint/2010/main" val="35821280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1EDA6D-05FF-4E49-8025-78862DB2365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Let’s break </a:t>
            </a:r>
            <a:r>
              <a:rPr lang="en-GB" dirty="0" err="1"/>
              <a:t>Liskov’s</a:t>
            </a:r>
            <a:r>
              <a:rPr lang="en-GB" dirty="0"/>
              <a:t> principle!</a:t>
            </a:r>
          </a:p>
          <a:p>
            <a:endParaRPr lang="en-GB" dirty="0"/>
          </a:p>
        </p:txBody>
      </p:sp>
      <p:pic>
        <p:nvPicPr>
          <p:cNvPr id="13" name="Picture 12" descr="Diagram&#10;&#10;Description automatically generated">
            <a:extLst>
              <a:ext uri="{FF2B5EF4-FFF2-40B4-BE49-F238E27FC236}">
                <a16:creationId xmlns:a16="http://schemas.microsoft.com/office/drawing/2014/main" id="{F9EC8224-D577-4521-B67E-C656F7EF62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1050" y="649092"/>
            <a:ext cx="5753100" cy="3619500"/>
          </a:xfrm>
          <a:prstGeom prst="rect">
            <a:avLst/>
          </a:prstGeom>
        </p:spPr>
      </p:pic>
      <p:pic>
        <p:nvPicPr>
          <p:cNvPr id="11" name="Picture 10" descr="Falcon landing">
            <a:extLst>
              <a:ext uri="{FF2B5EF4-FFF2-40B4-BE49-F238E27FC236}">
                <a16:creationId xmlns:a16="http://schemas.microsoft.com/office/drawing/2014/main" id="{21539E6C-0A0C-4C1B-B8C8-9DFF2B1DD6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9949" y="758284"/>
            <a:ext cx="1505781" cy="100360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 descr="Single emperor penguin">
            <a:extLst>
              <a:ext uri="{FF2B5EF4-FFF2-40B4-BE49-F238E27FC236}">
                <a16:creationId xmlns:a16="http://schemas.microsoft.com/office/drawing/2014/main" id="{351C2C42-CD0B-4DA5-82CB-505B38B473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33023" y="3264983"/>
            <a:ext cx="1507991" cy="100360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D1C8325-8321-4B14-A7F8-3E5A2D46A48E}"/>
              </a:ext>
            </a:extLst>
          </p:cNvPr>
          <p:cNvSpPr txBox="1"/>
          <p:nvPr/>
        </p:nvSpPr>
        <p:spPr>
          <a:xfrm>
            <a:off x="4831266" y="4478143"/>
            <a:ext cx="7167446" cy="1815882"/>
          </a:xfrm>
          <a:prstGeom prst="rect">
            <a:avLst/>
          </a:prstGeom>
          <a:solidFill>
            <a:srgbClr val="F3F3F3"/>
          </a:solidFill>
        </p:spPr>
        <p:txBody>
          <a:bodyPr wrap="square">
            <a:spAutoFit/>
          </a:bodyPr>
          <a:lstStyle/>
          <a:p>
            <a:endParaRPr lang="en-GB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Bird[] birds = {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Falcon(),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Penguin(),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Falcon() };</a:t>
            </a:r>
          </a:p>
          <a:p>
            <a:endParaRPr lang="en-GB" sz="1600" b="1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= 0; 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&lt; 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birds.Length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++)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birds[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].fly();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GB" sz="1600" b="1" dirty="0"/>
          </a:p>
        </p:txBody>
      </p:sp>
    </p:spTree>
    <p:extLst>
      <p:ext uri="{BB962C8B-B14F-4D97-AF65-F5344CB8AC3E}">
        <p14:creationId xmlns:p14="http://schemas.microsoft.com/office/powerpoint/2010/main" val="1660679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B770F24-99BA-412E-B174-5F8E3CACF1D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Let’s apply </a:t>
            </a:r>
            <a:r>
              <a:rPr lang="en-GB" dirty="0" err="1"/>
              <a:t>Liskov’s</a:t>
            </a:r>
            <a:r>
              <a:rPr lang="en-GB" dirty="0"/>
              <a:t> principle</a:t>
            </a:r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4F0F1A02-93E4-4A18-A6F7-645C82344D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7105" y="617034"/>
            <a:ext cx="5410200" cy="5334000"/>
          </a:xfrm>
          <a:prstGeom prst="rect">
            <a:avLst/>
          </a:prstGeom>
        </p:spPr>
      </p:pic>
      <p:pic>
        <p:nvPicPr>
          <p:cNvPr id="10" name="Picture 9" descr="Falcon landing">
            <a:extLst>
              <a:ext uri="{FF2B5EF4-FFF2-40B4-BE49-F238E27FC236}">
                <a16:creationId xmlns:a16="http://schemas.microsoft.com/office/drawing/2014/main" id="{16039939-C607-46DE-A9FE-775C749958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01435" y="2425391"/>
            <a:ext cx="1505781" cy="100360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Picture 10" descr="Single emperor penguin">
            <a:extLst>
              <a:ext uri="{FF2B5EF4-FFF2-40B4-BE49-F238E27FC236}">
                <a16:creationId xmlns:a16="http://schemas.microsoft.com/office/drawing/2014/main" id="{01C86A37-71EC-4366-873D-8792EE817A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8933" y="3510313"/>
            <a:ext cx="1507991" cy="100360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0096484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Dependency Inversion </a:t>
            </a:r>
            <a:br>
              <a:rPr lang="en-GB" dirty="0"/>
            </a:br>
            <a:r>
              <a:rPr lang="en-GB" dirty="0"/>
              <a:t>Principle (DIP)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342900" indent="-342900">
              <a:buChar char="•"/>
            </a:pPr>
            <a:r>
              <a:rPr lang="en-GB" b="1" dirty="0"/>
              <a:t>High-Level modules should not depend on low-level modules – both should depend on abstractions</a:t>
            </a:r>
          </a:p>
          <a:p>
            <a:pPr marL="342900" indent="-342900">
              <a:buChar char="•"/>
            </a:pPr>
            <a:endParaRPr lang="en-GB" b="1" dirty="0"/>
          </a:p>
          <a:p>
            <a:pPr marL="342900" indent="-342900">
              <a:buChar char="•"/>
            </a:pPr>
            <a:r>
              <a:rPr lang="en-GB" b="1" dirty="0"/>
              <a:t>Abstractions should not depend on details. Details should depend on abstractions.</a:t>
            </a:r>
          </a:p>
          <a:p>
            <a:pPr marL="342900" indent="-342900">
              <a:buChar char="•"/>
            </a:pPr>
            <a:endParaRPr lang="en-GB" b="1" dirty="0"/>
          </a:p>
          <a:p>
            <a:pPr marL="342900" indent="-342900">
              <a:buChar char="•"/>
            </a:pPr>
            <a:r>
              <a:rPr lang="en-GB" b="1" dirty="0"/>
              <a:t>Instead of working with hard-wired / highly coupled classes you should always attempt to use interfaces</a:t>
            </a:r>
          </a:p>
          <a:p>
            <a:pPr marL="342900" indent="-342900">
              <a:buChar char="•"/>
            </a:pPr>
            <a:endParaRPr lang="en-GB" b="1" dirty="0"/>
          </a:p>
          <a:p>
            <a:pPr marL="342900" indent="-342900">
              <a:buChar char="•"/>
            </a:pPr>
            <a:r>
              <a:rPr lang="en-GB" b="1" dirty="0"/>
              <a:t>Let's have a look at a simple example</a:t>
            </a:r>
          </a:p>
          <a:p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243682243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2" val="861ba5a240904b86632099fc56e12dead204a13"/>
</p:tagLst>
</file>

<file path=ppt/theme/theme1.xml><?xml version="1.0" encoding="utf-8"?>
<a:theme xmlns:a="http://schemas.openxmlformats.org/drawingml/2006/main" name="Master">
  <a:themeElements>
    <a:clrScheme name="QA Branding Custom Colour Set">
      <a:dk1>
        <a:srgbClr val="004050"/>
      </a:dk1>
      <a:lt1>
        <a:srgbClr val="FFFFFF"/>
      </a:lt1>
      <a:dk2>
        <a:srgbClr val="00EDB5"/>
      </a:dk2>
      <a:lt2>
        <a:srgbClr val="FFFFFF"/>
      </a:lt2>
      <a:accent1>
        <a:srgbClr val="004050"/>
      </a:accent1>
      <a:accent2>
        <a:srgbClr val="00EDB5"/>
      </a:accent2>
      <a:accent3>
        <a:srgbClr val="7F007D"/>
      </a:accent3>
      <a:accent4>
        <a:srgbClr val="FF004C"/>
      </a:accent4>
      <a:accent5>
        <a:srgbClr val="F8D237"/>
      </a:accent5>
      <a:accent6>
        <a:srgbClr val="F3612C"/>
      </a:accent6>
      <a:hlink>
        <a:srgbClr val="004050"/>
      </a:hlink>
      <a:folHlink>
        <a:srgbClr val="00EDB5"/>
      </a:folHlink>
    </a:clrScheme>
    <a:fontScheme name="QA Brand Fonts 2019">
      <a:majorFont>
        <a:latin typeface="Krana Fat B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vert="horz" lIns="0" tIns="0" rIns="0" bIns="0" rtlCol="0" anchor="t" anchorCtr="0">
        <a:normAutofit/>
      </a:bodyPr>
      <a:lstStyle>
        <a:defPPr algn="l"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Trainer Slidedeck Template DRAFT v0.1" id="{7AC1CA74-4441-42CA-9897-72DF6ED83A1A}" vid="{6017FA94-E546-4DB4-BF25-6AABB84AA04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Courseware" ma:contentTypeID="0x010100F0967B7CEE8D417F966757887D9466FB00B3EF5B1D149FDF49B1880C030D548140" ma:contentTypeVersion="0" ma:contentTypeDescription="Base content type which represents courseware documents" ma:contentTypeScope="" ma:versionID="ab0d7ca79e0ea5a537b031f986da336c">
  <xsd:schema xmlns:xsd="http://www.w3.org/2001/XMLSchema" xmlns:xs="http://www.w3.org/2001/XMLSchema" xmlns:p="http://schemas.microsoft.com/office/2006/metadata/properties" xmlns:ns2="6794D9DE-4FDF-4DC0-8B2C-5438320C69D5" targetNamespace="http://schemas.microsoft.com/office/2006/metadata/properties" ma:root="true" ma:fieldsID="7ff8e7c62cc10108c036e94c947d8fb9" ns2:_="">
    <xsd:import namespace="6794D9DE-4FDF-4DC0-8B2C-5438320C69D5"/>
    <xsd:element name="properties">
      <xsd:complexType>
        <xsd:sequence>
          <xsd:element name="documentManagement">
            <xsd:complexType>
              <xsd:all>
                <xsd:element ref="ns2:BookTypeField0" minOccurs="0"/>
                <xsd:element ref="ns2:SequenceNumber" minOccurs="0"/>
                <xsd:element ref="ns2:IsBuildFil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794D9DE-4FDF-4DC0-8B2C-5438320C69D5" elementFormDefault="qualified">
    <xsd:import namespace="http://schemas.microsoft.com/office/2006/documentManagement/types"/>
    <xsd:import namespace="http://schemas.microsoft.com/office/infopath/2007/PartnerControls"/>
    <xsd:element name="BookTypeField0" ma:index="9" nillable="true" ma:taxonomy="true" ma:internalName="BookTypeField0" ma:taxonomyFieldName="BookType" ma:displayName="Book Type" ma:fieldId="{e7c6b654-e04e-4e45-9cfd-676dbef3a3c6}" ma:sspId="63102202-80dd-4165-b1ca-d09cf2756dc1" ma:termSetId="3300959e-7346-4208-831a-90b552f1677b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equenceNumber" ma:index="10" nillable="true" ma:displayName="Sequence Number" ma:decimals="0" ma:internalName="SequenceNumber">
      <xsd:simpleType>
        <xsd:restriction base="dms:Number"/>
      </xsd:simpleType>
    </xsd:element>
    <xsd:element name="IsBuildFile" ma:index="11" nillable="true" ma:displayName="Is Build File" ma:hidden="true" ma:internalName="IsBuildFil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equenceNumber xmlns="6794D9DE-4FDF-4DC0-8B2C-5438320C69D5" xsi:nil="true"/>
    <IsBuildFile xmlns="6794D9DE-4FDF-4DC0-8B2C-5438320C69D5" xsi:nil="true"/>
    <BookTypeField0 xmlns="6794D9DE-4FDF-4DC0-8B2C-5438320C69D5">
      <Terms xmlns="http://schemas.microsoft.com/office/infopath/2007/PartnerControls">
        <TermInfo xmlns="http://schemas.microsoft.com/office/infopath/2007/PartnerControls">
          <TermName xmlns="http://schemas.microsoft.com/office/infopath/2007/PartnerControls">IK</TermName>
          <TermId xmlns="http://schemas.microsoft.com/office/infopath/2007/PartnerControls">5abe6401-e87a-4499-80b4-3d21a1a6ebd7</TermId>
        </TermInfo>
      </Terms>
    </BookTypeField0>
  </documentManagement>
</p:properties>
</file>

<file path=customXml/itemProps1.xml><?xml version="1.0" encoding="utf-8"?>
<ds:datastoreItem xmlns:ds="http://schemas.openxmlformats.org/officeDocument/2006/customXml" ds:itemID="{765A57F7-80B7-4814-8FBD-4A9B2DF98B5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09BA0C8-EBE0-4E22-BC56-DF59425A00A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794D9DE-4FDF-4DC0-8B2C-5438320C69D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24A5D35-6F80-477E-8EE9-865CD54F714C}">
  <ds:schemaRefs>
    <ds:schemaRef ds:uri="http://purl.org/dc/terms/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6794D9DE-4FDF-4DC0-8B2C-5438320C69D5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2925</TotalTime>
  <Words>1458</Words>
  <Application>Microsoft Office PowerPoint</Application>
  <PresentationFormat>Widescreen</PresentationFormat>
  <Paragraphs>267</Paragraphs>
  <Slides>24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3" baseType="lpstr">
      <vt:lpstr>Arial</vt:lpstr>
      <vt:lpstr>Calibri</vt:lpstr>
      <vt:lpstr>Cascadia Mono</vt:lpstr>
      <vt:lpstr>Consolas</vt:lpstr>
      <vt:lpstr>Krana Fat B</vt:lpstr>
      <vt:lpstr>MessinaSans</vt:lpstr>
      <vt:lpstr>Montserrat</vt:lpstr>
      <vt:lpstr>Wingdings</vt:lpstr>
      <vt:lpstr>Master</vt:lpstr>
      <vt:lpstr>Solid Principles</vt:lpstr>
      <vt:lpstr>PowerPoint Presentation</vt:lpstr>
      <vt:lpstr>Single Responsibility Principle</vt:lpstr>
      <vt:lpstr>Open Closed Principle</vt:lpstr>
      <vt:lpstr>Open Close principal example and using Interfaces</vt:lpstr>
      <vt:lpstr>PowerPoint Presentation</vt:lpstr>
      <vt:lpstr>PowerPoint Presentation</vt:lpstr>
      <vt:lpstr>PowerPoint Presentation</vt:lpstr>
      <vt:lpstr>PowerPoint Presentation</vt:lpstr>
      <vt:lpstr>DI example – Inflexible design</vt:lpstr>
      <vt:lpstr>Better design but can improve</vt:lpstr>
      <vt:lpstr>Dependency Injection </vt:lpstr>
      <vt:lpstr>PowerPoint Presentation</vt:lpstr>
      <vt:lpstr>Customer association to a bank account</vt:lpstr>
      <vt:lpstr>Third attempt – Create many interfaces</vt:lpstr>
      <vt:lpstr>PowerPoint Presentation</vt:lpstr>
      <vt:lpstr>A few common patterns</vt:lpstr>
      <vt:lpstr>Design Patterns embody principles</vt:lpstr>
      <vt:lpstr>…by Unit Test</vt:lpstr>
      <vt:lpstr>PowerPoint Presentation</vt:lpstr>
      <vt:lpstr>THANK YOU</vt:lpstr>
      <vt:lpstr>Another example of the Liskov Principle</vt:lpstr>
      <vt:lpstr>Add a new class called EuropeCustomer</vt:lpstr>
      <vt:lpstr>What if one objects in a List is a EuropeCustomer ?</vt:lpstr>
    </vt:vector>
  </TitlesOfParts>
  <Manager/>
  <Company>QA Ltd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Singh, Vaishali</dc:creator>
  <cp:keywords/>
  <dc:description/>
  <cp:lastModifiedBy>Mike Baradaran</cp:lastModifiedBy>
  <cp:revision>281</cp:revision>
  <cp:lastPrinted>2019-07-03T09:46:41Z</cp:lastPrinted>
  <dcterms:created xsi:type="dcterms:W3CDTF">2019-09-05T08:17:12Z</dcterms:created>
  <dcterms:modified xsi:type="dcterms:W3CDTF">2022-10-10T16:37:55Z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0x010100F0967B7CEE8D417F966757887D9466FB00B3EF5B1D149FDF49B1880C030D548140</vt:lpwstr>
  </property>
  <property fmtid="{D5CDD505-2E9C-101B-9397-08002B2CF9AE}" pid="3" name="BookType">
    <vt:lpwstr>7</vt:lpwstr>
  </property>
</Properties>
</file>